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bookmarkIdSeed="3">
  <p:sldMasterIdLst>
    <p:sldMasterId id="2147483705" r:id="rId4"/>
  </p:sldMasterIdLst>
  <p:notesMasterIdLst>
    <p:notesMasterId r:id="rId60"/>
  </p:notesMasterIdLst>
  <p:sldIdLst>
    <p:sldId id="365" r:id="rId5"/>
    <p:sldId id="576" r:id="rId6"/>
    <p:sldId id="577" r:id="rId7"/>
    <p:sldId id="537" r:id="rId8"/>
    <p:sldId id="538" r:id="rId9"/>
    <p:sldId id="540" r:id="rId10"/>
    <p:sldId id="541" r:id="rId11"/>
    <p:sldId id="542" r:id="rId12"/>
    <p:sldId id="615" r:id="rId13"/>
    <p:sldId id="543" r:id="rId14"/>
    <p:sldId id="545" r:id="rId15"/>
    <p:sldId id="583" r:id="rId16"/>
    <p:sldId id="578" r:id="rId17"/>
    <p:sldId id="579" r:id="rId18"/>
    <p:sldId id="580" r:id="rId19"/>
    <p:sldId id="581" r:id="rId20"/>
    <p:sldId id="548" r:id="rId21"/>
    <p:sldId id="549" r:id="rId22"/>
    <p:sldId id="550" r:id="rId23"/>
    <p:sldId id="551" r:id="rId24"/>
    <p:sldId id="552" r:id="rId25"/>
    <p:sldId id="546" r:id="rId26"/>
    <p:sldId id="554" r:id="rId27"/>
    <p:sldId id="556" r:id="rId28"/>
    <p:sldId id="560" r:id="rId29"/>
    <p:sldId id="557" r:id="rId30"/>
    <p:sldId id="561" r:id="rId31"/>
    <p:sldId id="562" r:id="rId32"/>
    <p:sldId id="584" r:id="rId33"/>
    <p:sldId id="558" r:id="rId34"/>
    <p:sldId id="566" r:id="rId35"/>
    <p:sldId id="567" r:id="rId36"/>
    <p:sldId id="585" r:id="rId37"/>
    <p:sldId id="568" r:id="rId38"/>
    <p:sldId id="553" r:id="rId39"/>
    <p:sldId id="569" r:id="rId40"/>
    <p:sldId id="586" r:id="rId41"/>
    <p:sldId id="573" r:id="rId42"/>
    <p:sldId id="587" r:id="rId43"/>
    <p:sldId id="588" r:id="rId44"/>
    <p:sldId id="536" r:id="rId45"/>
    <p:sldId id="589" r:id="rId46"/>
    <p:sldId id="591" r:id="rId47"/>
    <p:sldId id="582" r:id="rId48"/>
    <p:sldId id="592" r:id="rId49"/>
    <p:sldId id="593" r:id="rId50"/>
    <p:sldId id="607" r:id="rId51"/>
    <p:sldId id="614" r:id="rId52"/>
    <p:sldId id="601" r:id="rId53"/>
    <p:sldId id="286" r:id="rId54"/>
    <p:sldId id="605" r:id="rId55"/>
    <p:sldId id="596" r:id="rId56"/>
    <p:sldId id="598" r:id="rId57"/>
    <p:sldId id="599" r:id="rId58"/>
    <p:sldId id="385" r:id="rId59"/>
  </p:sldIdLst>
  <p:sldSz cx="9144000" cy="6858000" type="screen4x3"/>
  <p:notesSz cx="6858000" cy="9144000"/>
  <p:embeddedFontLst>
    <p:embeddedFont>
      <p:font typeface="ＭＳ Ｐゴシック" panose="020B0600070205080204" pitchFamily="34" charset="-128"/>
      <p:regular r:id="rId61"/>
    </p:embeddedFont>
    <p:embeddedFont>
      <p:font typeface="Calisto MT" panose="02040603050505030304" pitchFamily="18" charset="0"/>
      <p:regular r:id="rId62"/>
      <p:bold r:id="rId63"/>
      <p:italic r:id="rId64"/>
      <p:boldItalic r:id="rId65"/>
    </p:embeddedFont>
    <p:embeddedFont>
      <p:font typeface="Cambria" panose="02040503050406030204" pitchFamily="18" charset="0"/>
      <p:regular r:id="rId66"/>
      <p:bold r:id="rId67"/>
      <p:italic r:id="rId68"/>
      <p:boldItalic r:id="rId69"/>
    </p:embeddedFont>
    <p:embeddedFont>
      <p:font typeface="Trebuchet MS" panose="020B0603020202020204" pitchFamily="34" charset="0"/>
      <p:regular r:id="rId70"/>
      <p:bold r:id="rId71"/>
      <p:italic r:id="rId72"/>
      <p:boldItalic r:id="rId73"/>
    </p:embeddedFont>
    <p:embeddedFont>
      <p:font typeface="UTM Avo" panose="02040603050506020204" pitchFamily="18" charset="0"/>
      <p:regular r:id="rId74"/>
      <p:bold r:id="rId75"/>
      <p:italic r:id="rId76"/>
      <p:boldItalic r:id="rId77"/>
    </p:embeddedFont>
    <p:embeddedFont>
      <p:font typeface="UTM HelvetIns" panose="02040603050506020204" pitchFamily="18" charset="0"/>
      <p:regular r:id="rId78"/>
    </p:embeddedFont>
    <p:embeddedFont>
      <p:font typeface="UTM Swiss 721 Black Condensed" panose="02000500000000000000" pitchFamily="2" charset="0"/>
      <p:regular r:id="rId79"/>
    </p:embeddedFont>
    <p:embeddedFont>
      <p:font typeface="UTM Swiss Condensed" panose="02000500000000000000" pitchFamily="2" charset="0"/>
      <p:regular r:id="rId80"/>
      <p:bold r:id="rId81"/>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FF66"/>
    <a:srgbClr val="800000"/>
    <a:srgbClr val="700000"/>
    <a:srgbClr val="FFFFFF"/>
    <a:srgbClr val="133E57"/>
    <a:srgbClr val="184259"/>
    <a:srgbClr val="9C4E4E"/>
    <a:srgbClr val="5E2001"/>
  </p:clrMru>
  <p:extLst>
    <p:ext uri="{E76CE94A-603C-4142-B9EB-6D1370010A27}">
      <p14:discardImageEditData xmlns:p14="http://schemas.microsoft.com/office/powerpoint/2010/main" val="0"/>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51DCC96-C4CB-4A21-B22B-83AAAC39753A}" v="131" dt="2025-08-25T06:47:46.790"/>
    <p1510:client id="{880203C4-2A5A-E639-93AB-176AACD175E8}" v="3" dt="2025-08-25T09:42:21.628"/>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1594" y="6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font" Target="fonts/font3.fntdata"/><Relationship Id="rId68" Type="http://schemas.openxmlformats.org/officeDocument/2006/relationships/font" Target="fonts/font8.fntdata"/><Relationship Id="rId84" Type="http://schemas.openxmlformats.org/officeDocument/2006/relationships/viewProps" Target="viewProps.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font" Target="fonts/font14.fntdata"/><Relationship Id="rId79" Type="http://schemas.openxmlformats.org/officeDocument/2006/relationships/font" Target="fonts/font19.fntdata"/><Relationship Id="rId5" Type="http://schemas.openxmlformats.org/officeDocument/2006/relationships/slide" Target="slides/slid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font" Target="fonts/font4.fntdata"/><Relationship Id="rId69" Type="http://schemas.openxmlformats.org/officeDocument/2006/relationships/font" Target="fonts/font9.fntdata"/><Relationship Id="rId77" Type="http://schemas.openxmlformats.org/officeDocument/2006/relationships/font" Target="fonts/font17.fntdata"/><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font" Target="fonts/font12.fntdata"/><Relationship Id="rId80" Type="http://schemas.openxmlformats.org/officeDocument/2006/relationships/font" Target="fonts/font20.fntdata"/><Relationship Id="rId85"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font" Target="fonts/font7.fntdata"/><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font" Target="fonts/font2.fntdata"/><Relationship Id="rId70" Type="http://schemas.openxmlformats.org/officeDocument/2006/relationships/font" Target="fonts/font10.fntdata"/><Relationship Id="rId75" Type="http://schemas.openxmlformats.org/officeDocument/2006/relationships/font" Target="fonts/font15.fntdata"/><Relationship Id="rId83"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notesMaster" Target="notesMasters/notesMaster1.xml"/><Relationship Id="rId65" Type="http://schemas.openxmlformats.org/officeDocument/2006/relationships/font" Target="fonts/font5.fntdata"/><Relationship Id="rId73" Type="http://schemas.openxmlformats.org/officeDocument/2006/relationships/font" Target="fonts/font13.fntdata"/><Relationship Id="rId78" Type="http://schemas.openxmlformats.org/officeDocument/2006/relationships/font" Target="fonts/font18.fntdata"/><Relationship Id="rId81" Type="http://schemas.openxmlformats.org/officeDocument/2006/relationships/font" Target="fonts/font21.fntdata"/><Relationship Id="rId86"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font" Target="fonts/font16.fntdata"/><Relationship Id="rId7" Type="http://schemas.openxmlformats.org/officeDocument/2006/relationships/slide" Target="slides/slide3.xml"/><Relationship Id="rId71" Type="http://schemas.openxmlformats.org/officeDocument/2006/relationships/font" Target="fonts/font11.fntdata"/><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font" Target="fonts/font6.fntdata"/><Relationship Id="rId87" Type="http://schemas.microsoft.com/office/2015/10/relationships/revisionInfo" Target="revisionInfo.xml"/><Relationship Id="rId61" Type="http://schemas.openxmlformats.org/officeDocument/2006/relationships/font" Target="fonts/font1.fntdata"/><Relationship Id="rId82"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3BDB3D6-27D4-4E1B-895A-79E172AFA648}" type="doc">
      <dgm:prSet loTypeId="urn:microsoft.com/office/officeart/2008/layout/LinedList" loCatId="list" qsTypeId="urn:microsoft.com/office/officeart/2005/8/quickstyle/simple5" qsCatId="simple" csTypeId="urn:microsoft.com/office/officeart/2005/8/colors/accent1_2" csCatId="accent1" phldr="1"/>
      <dgm:spPr/>
      <dgm:t>
        <a:bodyPr/>
        <a:lstStyle/>
        <a:p>
          <a:endParaRPr lang="en-US"/>
        </a:p>
      </dgm:t>
    </dgm:pt>
    <dgm:pt modelId="{6CA39738-68E8-45FC-8355-F14D208EB16E}">
      <dgm:prSet phldrT="[Text]"/>
      <dgm:spPr/>
      <dgm:t>
        <a:bodyPr/>
        <a:lstStyle/>
        <a:p>
          <a:r>
            <a:rPr lang="en-US"/>
            <a:t>Chương trình GDPT 2018 Hoạt động trải nghiệm hướng nghiệp</a:t>
          </a:r>
        </a:p>
      </dgm:t>
    </dgm:pt>
    <dgm:pt modelId="{1E7F56F6-5A2B-4D72-930D-8E4966F5F252}" type="parTrans" cxnId="{80564EB4-4F41-4330-9906-475D2CDEC27A}">
      <dgm:prSet/>
      <dgm:spPr/>
      <dgm:t>
        <a:bodyPr/>
        <a:lstStyle/>
        <a:p>
          <a:endParaRPr lang="en-US"/>
        </a:p>
      </dgm:t>
    </dgm:pt>
    <dgm:pt modelId="{4BF9221A-59F1-4FA0-80A3-2B1DED021980}" type="sibTrans" cxnId="{80564EB4-4F41-4330-9906-475D2CDEC27A}">
      <dgm:prSet/>
      <dgm:spPr/>
      <dgm:t>
        <a:bodyPr/>
        <a:lstStyle/>
        <a:p>
          <a:endParaRPr lang="en-US"/>
        </a:p>
      </dgm:t>
    </dgm:pt>
    <dgm:pt modelId="{D1041706-6912-4E9A-90B2-C271050964F6}">
      <dgm:prSet phldrT="[Text]"/>
      <dgm:spPr/>
      <dgm:t>
        <a:bodyPr/>
        <a:lstStyle/>
        <a:p>
          <a:r>
            <a:rPr lang="en-US"/>
            <a:t>Hướng dẫn xây dựng kế hoạch tổ chuyên môn</a:t>
          </a:r>
        </a:p>
      </dgm:t>
    </dgm:pt>
    <dgm:pt modelId="{50F0B348-1490-40CD-9B86-0300A8A99F84}" type="parTrans" cxnId="{776C1ADA-CD75-4A14-831F-30E4BC3485B5}">
      <dgm:prSet/>
      <dgm:spPr/>
      <dgm:t>
        <a:bodyPr/>
        <a:lstStyle/>
        <a:p>
          <a:endParaRPr lang="en-US"/>
        </a:p>
      </dgm:t>
    </dgm:pt>
    <dgm:pt modelId="{286DE6F7-D401-422A-90D2-4C4F224ED6BC}" type="sibTrans" cxnId="{776C1ADA-CD75-4A14-831F-30E4BC3485B5}">
      <dgm:prSet/>
      <dgm:spPr/>
      <dgm:t>
        <a:bodyPr/>
        <a:lstStyle/>
        <a:p>
          <a:endParaRPr lang="en-US"/>
        </a:p>
      </dgm:t>
    </dgm:pt>
    <dgm:pt modelId="{5A302BF3-0213-4F13-BFC2-0C24B964D4D4}">
      <dgm:prSet phldrT="[Text]"/>
      <dgm:spPr/>
      <dgm:t>
        <a:bodyPr/>
        <a:lstStyle/>
        <a:p>
          <a:r>
            <a:rPr lang="en-US"/>
            <a:t>Hướng dẫn xây dựng kế hoạch giáo dục theo chủ đề </a:t>
          </a:r>
        </a:p>
      </dgm:t>
    </dgm:pt>
    <dgm:pt modelId="{CEAC6AA0-7F6D-43F2-AF0D-BDA2D6B5DDF8}" type="parTrans" cxnId="{7E463933-C9DC-481D-A275-CCF9A734945F}">
      <dgm:prSet/>
      <dgm:spPr/>
      <dgm:t>
        <a:bodyPr/>
        <a:lstStyle/>
        <a:p>
          <a:endParaRPr lang="en-US"/>
        </a:p>
      </dgm:t>
    </dgm:pt>
    <dgm:pt modelId="{775501D2-0BCD-408C-A567-F8141629D1B8}" type="sibTrans" cxnId="{7E463933-C9DC-481D-A275-CCF9A734945F}">
      <dgm:prSet/>
      <dgm:spPr/>
      <dgm:t>
        <a:bodyPr/>
        <a:lstStyle/>
        <a:p>
          <a:endParaRPr lang="en-US"/>
        </a:p>
      </dgm:t>
    </dgm:pt>
    <dgm:pt modelId="{BA3481F0-F66C-4CD4-8F3F-AD2F432DCD37}">
      <dgm:prSet phldrT="[Text]"/>
      <dgm:spPr/>
      <dgm:t>
        <a:bodyPr/>
        <a:lstStyle/>
        <a:p>
          <a:r>
            <a:rPr lang="en-US" dirty="0" err="1"/>
            <a:t>Hướng</a:t>
          </a:r>
          <a:r>
            <a:rPr lang="en-US" dirty="0"/>
            <a:t> </a:t>
          </a:r>
          <a:r>
            <a:rPr lang="en-US" dirty="0" err="1"/>
            <a:t>dẫn</a:t>
          </a:r>
          <a:r>
            <a:rPr lang="en-US" dirty="0"/>
            <a:t> </a:t>
          </a:r>
          <a:r>
            <a:rPr lang="en-US" dirty="0" err="1"/>
            <a:t>tổ</a:t>
          </a:r>
          <a:r>
            <a:rPr lang="en-US" dirty="0"/>
            <a:t> </a:t>
          </a:r>
          <a:r>
            <a:rPr lang="en-US" dirty="0" err="1"/>
            <a:t>chức</a:t>
          </a:r>
          <a:r>
            <a:rPr lang="en-US" dirty="0"/>
            <a:t> </a:t>
          </a:r>
          <a:r>
            <a:rPr lang="en-US" dirty="0" err="1"/>
            <a:t>đánh</a:t>
          </a:r>
          <a:r>
            <a:rPr lang="en-US" dirty="0"/>
            <a:t> </a:t>
          </a:r>
          <a:r>
            <a:rPr lang="en-US" dirty="0" err="1"/>
            <a:t>giá</a:t>
          </a:r>
          <a:r>
            <a:rPr lang="en-US" dirty="0"/>
            <a:t> </a:t>
          </a:r>
          <a:r>
            <a:rPr lang="en-US" dirty="0" err="1"/>
            <a:t>Hoạt</a:t>
          </a:r>
          <a:r>
            <a:rPr lang="en-US" dirty="0"/>
            <a:t> </a:t>
          </a:r>
          <a:r>
            <a:rPr lang="en-US" dirty="0" err="1"/>
            <a:t>động</a:t>
          </a:r>
          <a:r>
            <a:rPr lang="en-US" dirty="0"/>
            <a:t> </a:t>
          </a:r>
          <a:r>
            <a:rPr lang="en-US" dirty="0" err="1"/>
            <a:t>trải</a:t>
          </a:r>
          <a:r>
            <a:rPr lang="en-US" dirty="0"/>
            <a:t> </a:t>
          </a:r>
          <a:r>
            <a:rPr lang="en-US" dirty="0" err="1"/>
            <a:t>nghiệm</a:t>
          </a:r>
          <a:r>
            <a:rPr lang="en-US" dirty="0"/>
            <a:t> </a:t>
          </a:r>
          <a:r>
            <a:rPr lang="en-US" dirty="0" err="1"/>
            <a:t>hướng</a:t>
          </a:r>
          <a:r>
            <a:rPr lang="en-US" dirty="0"/>
            <a:t> </a:t>
          </a:r>
          <a:r>
            <a:rPr lang="en-US" dirty="0" err="1"/>
            <a:t>nghiệp</a:t>
          </a:r>
          <a:endParaRPr lang="en-US" dirty="0"/>
        </a:p>
      </dgm:t>
    </dgm:pt>
    <dgm:pt modelId="{16FBBAF4-F802-4E1C-9FA3-6CF30CB5B0C8}" type="parTrans" cxnId="{0177C30C-CA45-4577-9D3C-FA3A0DF546EF}">
      <dgm:prSet/>
      <dgm:spPr/>
      <dgm:t>
        <a:bodyPr/>
        <a:lstStyle/>
        <a:p>
          <a:endParaRPr lang="en-US"/>
        </a:p>
      </dgm:t>
    </dgm:pt>
    <dgm:pt modelId="{1104952A-496E-4FC0-A476-F4E0E6E6A115}" type="sibTrans" cxnId="{0177C30C-CA45-4577-9D3C-FA3A0DF546EF}">
      <dgm:prSet/>
      <dgm:spPr/>
      <dgm:t>
        <a:bodyPr/>
        <a:lstStyle/>
        <a:p>
          <a:endParaRPr lang="en-US"/>
        </a:p>
      </dgm:t>
    </dgm:pt>
    <dgm:pt modelId="{502F36C8-4A47-49B5-9491-24B05406DAE6}" type="pres">
      <dgm:prSet presAssocID="{83BDB3D6-27D4-4E1B-895A-79E172AFA648}" presName="vert0" presStyleCnt="0">
        <dgm:presLayoutVars>
          <dgm:dir/>
          <dgm:animOne val="branch"/>
          <dgm:animLvl val="lvl"/>
        </dgm:presLayoutVars>
      </dgm:prSet>
      <dgm:spPr/>
    </dgm:pt>
    <dgm:pt modelId="{5FFDA7CC-FDEA-401D-8FFF-1D57C4A27656}" type="pres">
      <dgm:prSet presAssocID="{6CA39738-68E8-45FC-8355-F14D208EB16E}" presName="thickLine" presStyleLbl="alignNode1" presStyleIdx="0" presStyleCnt="4"/>
      <dgm:spPr/>
    </dgm:pt>
    <dgm:pt modelId="{5FB71AFA-A35A-4C04-B9C3-FC255D2891F8}" type="pres">
      <dgm:prSet presAssocID="{6CA39738-68E8-45FC-8355-F14D208EB16E}" presName="horz1" presStyleCnt="0"/>
      <dgm:spPr/>
    </dgm:pt>
    <dgm:pt modelId="{9EDBDD4D-80EA-4FA3-BB39-77FA4C498455}" type="pres">
      <dgm:prSet presAssocID="{6CA39738-68E8-45FC-8355-F14D208EB16E}" presName="tx1" presStyleLbl="revTx" presStyleIdx="0" presStyleCnt="4"/>
      <dgm:spPr/>
    </dgm:pt>
    <dgm:pt modelId="{18B7628F-9C28-4586-90E7-2D842D9C0872}" type="pres">
      <dgm:prSet presAssocID="{6CA39738-68E8-45FC-8355-F14D208EB16E}" presName="vert1" presStyleCnt="0"/>
      <dgm:spPr/>
    </dgm:pt>
    <dgm:pt modelId="{9A95FF98-96DE-4CC7-9F55-D3B457CEF74B}" type="pres">
      <dgm:prSet presAssocID="{D1041706-6912-4E9A-90B2-C271050964F6}" presName="thickLine" presStyleLbl="alignNode1" presStyleIdx="1" presStyleCnt="4"/>
      <dgm:spPr/>
    </dgm:pt>
    <dgm:pt modelId="{B50EC117-35D1-4D55-AA7A-A5E15630AEA5}" type="pres">
      <dgm:prSet presAssocID="{D1041706-6912-4E9A-90B2-C271050964F6}" presName="horz1" presStyleCnt="0"/>
      <dgm:spPr/>
    </dgm:pt>
    <dgm:pt modelId="{AA600DE1-6B8B-4F17-B406-CDED3A9FC14D}" type="pres">
      <dgm:prSet presAssocID="{D1041706-6912-4E9A-90B2-C271050964F6}" presName="tx1" presStyleLbl="revTx" presStyleIdx="1" presStyleCnt="4"/>
      <dgm:spPr/>
    </dgm:pt>
    <dgm:pt modelId="{1042F0A0-EADE-4B4B-842D-4DF254BAAA67}" type="pres">
      <dgm:prSet presAssocID="{D1041706-6912-4E9A-90B2-C271050964F6}" presName="vert1" presStyleCnt="0"/>
      <dgm:spPr/>
    </dgm:pt>
    <dgm:pt modelId="{1513CF92-491E-44FB-8ED9-570A289D2035}" type="pres">
      <dgm:prSet presAssocID="{5A302BF3-0213-4F13-BFC2-0C24B964D4D4}" presName="thickLine" presStyleLbl="alignNode1" presStyleIdx="2" presStyleCnt="4"/>
      <dgm:spPr/>
    </dgm:pt>
    <dgm:pt modelId="{9577F5AE-665E-4F0B-9244-C60CDA1587B5}" type="pres">
      <dgm:prSet presAssocID="{5A302BF3-0213-4F13-BFC2-0C24B964D4D4}" presName="horz1" presStyleCnt="0"/>
      <dgm:spPr/>
    </dgm:pt>
    <dgm:pt modelId="{E50832A8-5B21-4804-B78A-D5E2208EC278}" type="pres">
      <dgm:prSet presAssocID="{5A302BF3-0213-4F13-BFC2-0C24B964D4D4}" presName="tx1" presStyleLbl="revTx" presStyleIdx="2" presStyleCnt="4"/>
      <dgm:spPr/>
    </dgm:pt>
    <dgm:pt modelId="{A7127E89-B32D-4BFC-B854-95FA63E88EF0}" type="pres">
      <dgm:prSet presAssocID="{5A302BF3-0213-4F13-BFC2-0C24B964D4D4}" presName="vert1" presStyleCnt="0"/>
      <dgm:spPr/>
    </dgm:pt>
    <dgm:pt modelId="{265342F6-AEE4-4FD8-BD26-D8C1ED6523C1}" type="pres">
      <dgm:prSet presAssocID="{BA3481F0-F66C-4CD4-8F3F-AD2F432DCD37}" presName="thickLine" presStyleLbl="alignNode1" presStyleIdx="3" presStyleCnt="4"/>
      <dgm:spPr/>
    </dgm:pt>
    <dgm:pt modelId="{522F18A6-B7C5-4C69-8F1C-197A6C0CD136}" type="pres">
      <dgm:prSet presAssocID="{BA3481F0-F66C-4CD4-8F3F-AD2F432DCD37}" presName="horz1" presStyleCnt="0"/>
      <dgm:spPr/>
    </dgm:pt>
    <dgm:pt modelId="{2613BE5C-1B9A-461C-B9BE-DE8F586DBFBC}" type="pres">
      <dgm:prSet presAssocID="{BA3481F0-F66C-4CD4-8F3F-AD2F432DCD37}" presName="tx1" presStyleLbl="revTx" presStyleIdx="3" presStyleCnt="4"/>
      <dgm:spPr/>
    </dgm:pt>
    <dgm:pt modelId="{4DE8CD71-889B-4864-BBAD-66D5DE428BA6}" type="pres">
      <dgm:prSet presAssocID="{BA3481F0-F66C-4CD4-8F3F-AD2F432DCD37}" presName="vert1" presStyleCnt="0"/>
      <dgm:spPr/>
    </dgm:pt>
  </dgm:ptLst>
  <dgm:cxnLst>
    <dgm:cxn modelId="{0177C30C-CA45-4577-9D3C-FA3A0DF546EF}" srcId="{83BDB3D6-27D4-4E1B-895A-79E172AFA648}" destId="{BA3481F0-F66C-4CD4-8F3F-AD2F432DCD37}" srcOrd="3" destOrd="0" parTransId="{16FBBAF4-F802-4E1C-9FA3-6CF30CB5B0C8}" sibTransId="{1104952A-496E-4FC0-A476-F4E0E6E6A115}"/>
    <dgm:cxn modelId="{2DB4E931-196A-4B71-B583-325E1A2A8F34}" type="presOf" srcId="{5A302BF3-0213-4F13-BFC2-0C24B964D4D4}" destId="{E50832A8-5B21-4804-B78A-D5E2208EC278}" srcOrd="0" destOrd="0" presId="urn:microsoft.com/office/officeart/2008/layout/LinedList"/>
    <dgm:cxn modelId="{7E463933-C9DC-481D-A275-CCF9A734945F}" srcId="{83BDB3D6-27D4-4E1B-895A-79E172AFA648}" destId="{5A302BF3-0213-4F13-BFC2-0C24B964D4D4}" srcOrd="2" destOrd="0" parTransId="{CEAC6AA0-7F6D-43F2-AF0D-BDA2D6B5DDF8}" sibTransId="{775501D2-0BCD-408C-A567-F8141629D1B8}"/>
    <dgm:cxn modelId="{50BC984F-DB77-4A1D-A61D-3C6A33493338}" type="presOf" srcId="{83BDB3D6-27D4-4E1B-895A-79E172AFA648}" destId="{502F36C8-4A47-49B5-9491-24B05406DAE6}" srcOrd="0" destOrd="0" presId="urn:microsoft.com/office/officeart/2008/layout/LinedList"/>
    <dgm:cxn modelId="{78E63175-CD78-4E41-814B-F501DF5BA3E9}" type="presOf" srcId="{BA3481F0-F66C-4CD4-8F3F-AD2F432DCD37}" destId="{2613BE5C-1B9A-461C-B9BE-DE8F586DBFBC}" srcOrd="0" destOrd="0" presId="urn:microsoft.com/office/officeart/2008/layout/LinedList"/>
    <dgm:cxn modelId="{E9D5F57D-2756-4C4D-B3EF-B20594231A6E}" type="presOf" srcId="{6CA39738-68E8-45FC-8355-F14D208EB16E}" destId="{9EDBDD4D-80EA-4FA3-BB39-77FA4C498455}" srcOrd="0" destOrd="0" presId="urn:microsoft.com/office/officeart/2008/layout/LinedList"/>
    <dgm:cxn modelId="{F8D050B3-BF35-4AB1-88C8-E61048B1798B}" type="presOf" srcId="{D1041706-6912-4E9A-90B2-C271050964F6}" destId="{AA600DE1-6B8B-4F17-B406-CDED3A9FC14D}" srcOrd="0" destOrd="0" presId="urn:microsoft.com/office/officeart/2008/layout/LinedList"/>
    <dgm:cxn modelId="{80564EB4-4F41-4330-9906-475D2CDEC27A}" srcId="{83BDB3D6-27D4-4E1B-895A-79E172AFA648}" destId="{6CA39738-68E8-45FC-8355-F14D208EB16E}" srcOrd="0" destOrd="0" parTransId="{1E7F56F6-5A2B-4D72-930D-8E4966F5F252}" sibTransId="{4BF9221A-59F1-4FA0-80A3-2B1DED021980}"/>
    <dgm:cxn modelId="{776C1ADA-CD75-4A14-831F-30E4BC3485B5}" srcId="{83BDB3D6-27D4-4E1B-895A-79E172AFA648}" destId="{D1041706-6912-4E9A-90B2-C271050964F6}" srcOrd="1" destOrd="0" parTransId="{50F0B348-1490-40CD-9B86-0300A8A99F84}" sibTransId="{286DE6F7-D401-422A-90D2-4C4F224ED6BC}"/>
    <dgm:cxn modelId="{7AE7F9A3-7AC4-486A-8F72-5560829AEB03}" type="presParOf" srcId="{502F36C8-4A47-49B5-9491-24B05406DAE6}" destId="{5FFDA7CC-FDEA-401D-8FFF-1D57C4A27656}" srcOrd="0" destOrd="0" presId="urn:microsoft.com/office/officeart/2008/layout/LinedList"/>
    <dgm:cxn modelId="{37B4387A-24CE-45E3-9B16-77CDCD16DDC1}" type="presParOf" srcId="{502F36C8-4A47-49B5-9491-24B05406DAE6}" destId="{5FB71AFA-A35A-4C04-B9C3-FC255D2891F8}" srcOrd="1" destOrd="0" presId="urn:microsoft.com/office/officeart/2008/layout/LinedList"/>
    <dgm:cxn modelId="{44113766-8706-4FBC-8360-F68C6B8D7BCD}" type="presParOf" srcId="{5FB71AFA-A35A-4C04-B9C3-FC255D2891F8}" destId="{9EDBDD4D-80EA-4FA3-BB39-77FA4C498455}" srcOrd="0" destOrd="0" presId="urn:microsoft.com/office/officeart/2008/layout/LinedList"/>
    <dgm:cxn modelId="{5FD570A2-3742-4BCA-8F96-E1C57453BA79}" type="presParOf" srcId="{5FB71AFA-A35A-4C04-B9C3-FC255D2891F8}" destId="{18B7628F-9C28-4586-90E7-2D842D9C0872}" srcOrd="1" destOrd="0" presId="urn:microsoft.com/office/officeart/2008/layout/LinedList"/>
    <dgm:cxn modelId="{4057DDD3-A201-461B-B7F4-7248B4748024}" type="presParOf" srcId="{502F36C8-4A47-49B5-9491-24B05406DAE6}" destId="{9A95FF98-96DE-4CC7-9F55-D3B457CEF74B}" srcOrd="2" destOrd="0" presId="urn:microsoft.com/office/officeart/2008/layout/LinedList"/>
    <dgm:cxn modelId="{CE78163C-8A78-423E-9A50-66AB03719F08}" type="presParOf" srcId="{502F36C8-4A47-49B5-9491-24B05406DAE6}" destId="{B50EC117-35D1-4D55-AA7A-A5E15630AEA5}" srcOrd="3" destOrd="0" presId="urn:microsoft.com/office/officeart/2008/layout/LinedList"/>
    <dgm:cxn modelId="{F72E3793-EA1B-4C60-AC4B-9E66AD9382E8}" type="presParOf" srcId="{B50EC117-35D1-4D55-AA7A-A5E15630AEA5}" destId="{AA600DE1-6B8B-4F17-B406-CDED3A9FC14D}" srcOrd="0" destOrd="0" presId="urn:microsoft.com/office/officeart/2008/layout/LinedList"/>
    <dgm:cxn modelId="{426C3394-1B7E-4934-99B3-C3DE480A54DD}" type="presParOf" srcId="{B50EC117-35D1-4D55-AA7A-A5E15630AEA5}" destId="{1042F0A0-EADE-4B4B-842D-4DF254BAAA67}" srcOrd="1" destOrd="0" presId="urn:microsoft.com/office/officeart/2008/layout/LinedList"/>
    <dgm:cxn modelId="{EF8AA950-7C30-4663-A9C8-B27607254949}" type="presParOf" srcId="{502F36C8-4A47-49B5-9491-24B05406DAE6}" destId="{1513CF92-491E-44FB-8ED9-570A289D2035}" srcOrd="4" destOrd="0" presId="urn:microsoft.com/office/officeart/2008/layout/LinedList"/>
    <dgm:cxn modelId="{A07D14A3-C1FF-444E-83F1-82C3CB5FEFA7}" type="presParOf" srcId="{502F36C8-4A47-49B5-9491-24B05406DAE6}" destId="{9577F5AE-665E-4F0B-9244-C60CDA1587B5}" srcOrd="5" destOrd="0" presId="urn:microsoft.com/office/officeart/2008/layout/LinedList"/>
    <dgm:cxn modelId="{50BAC6D2-F02D-4F66-983E-6115DE0BF9AD}" type="presParOf" srcId="{9577F5AE-665E-4F0B-9244-C60CDA1587B5}" destId="{E50832A8-5B21-4804-B78A-D5E2208EC278}" srcOrd="0" destOrd="0" presId="urn:microsoft.com/office/officeart/2008/layout/LinedList"/>
    <dgm:cxn modelId="{44EB178B-C4B5-4DC7-B269-D5C2EBA7C61E}" type="presParOf" srcId="{9577F5AE-665E-4F0B-9244-C60CDA1587B5}" destId="{A7127E89-B32D-4BFC-B854-95FA63E88EF0}" srcOrd="1" destOrd="0" presId="urn:microsoft.com/office/officeart/2008/layout/LinedList"/>
    <dgm:cxn modelId="{7887B765-E730-4C3B-8049-EF8DA5B5A58D}" type="presParOf" srcId="{502F36C8-4A47-49B5-9491-24B05406DAE6}" destId="{265342F6-AEE4-4FD8-BD26-D8C1ED6523C1}" srcOrd="6" destOrd="0" presId="urn:microsoft.com/office/officeart/2008/layout/LinedList"/>
    <dgm:cxn modelId="{DB4CFF89-A3EC-4112-BCCF-3947C7E4FFFB}" type="presParOf" srcId="{502F36C8-4A47-49B5-9491-24B05406DAE6}" destId="{522F18A6-B7C5-4C69-8F1C-197A6C0CD136}" srcOrd="7" destOrd="0" presId="urn:microsoft.com/office/officeart/2008/layout/LinedList"/>
    <dgm:cxn modelId="{311729AA-89CE-4DF1-8D62-18F87975546A}" type="presParOf" srcId="{522F18A6-B7C5-4C69-8F1C-197A6C0CD136}" destId="{2613BE5C-1B9A-461C-B9BE-DE8F586DBFBC}" srcOrd="0" destOrd="0" presId="urn:microsoft.com/office/officeart/2008/layout/LinedList"/>
    <dgm:cxn modelId="{CF603FCE-F391-47D1-AF4E-84A4E251E151}" type="presParOf" srcId="{522F18A6-B7C5-4C69-8F1C-197A6C0CD136}" destId="{4DE8CD71-889B-4864-BBAD-66D5DE428BA6}"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936AC2B-092E-4532-A191-E0B71446F808}"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FFAD187C-15C9-41A3-BC1B-B49E427E9B46}">
      <dgm:prSet phldrT="[Text]" custT="1"/>
      <dgm:spPr/>
      <dgm:t>
        <a:bodyPr/>
        <a:lstStyle/>
        <a:p>
          <a:r>
            <a:rPr lang="en-US" sz="1300" b="1">
              <a:latin typeface="time new roman"/>
            </a:rPr>
            <a:t>Hình thức khám phá</a:t>
          </a:r>
        </a:p>
      </dgm:t>
    </dgm:pt>
    <dgm:pt modelId="{65C2F6A1-28AB-4445-9408-B0226144B8C2}" type="parTrans" cxnId="{C21238DC-3E12-42B8-B32C-95C2BE9862DF}">
      <dgm:prSet/>
      <dgm:spPr/>
      <dgm:t>
        <a:bodyPr/>
        <a:lstStyle/>
        <a:p>
          <a:endParaRPr lang="en-US" sz="1300">
            <a:latin typeface="time new roman"/>
          </a:endParaRPr>
        </a:p>
      </dgm:t>
    </dgm:pt>
    <dgm:pt modelId="{6D2DBF56-8483-4ED8-BA8A-24CE787DFB56}" type="sibTrans" cxnId="{C21238DC-3E12-42B8-B32C-95C2BE9862DF}">
      <dgm:prSet/>
      <dgm:spPr/>
      <dgm:t>
        <a:bodyPr/>
        <a:lstStyle/>
        <a:p>
          <a:endParaRPr lang="en-US" sz="1300">
            <a:latin typeface="time new roman"/>
          </a:endParaRPr>
        </a:p>
      </dgm:t>
    </dgm:pt>
    <dgm:pt modelId="{AC4B759C-6F66-46AD-AC19-C7A73A3EE4CC}">
      <dgm:prSet phldrT="[Text]" custT="1"/>
      <dgm:spPr/>
      <dgm:t>
        <a:bodyPr/>
        <a:lstStyle/>
        <a:p>
          <a:pPr>
            <a:buNone/>
          </a:pPr>
          <a:r>
            <a:rPr lang="vi-VN" sz="1300" b="1">
              <a:latin typeface="time new roman"/>
            </a:rPr>
            <a:t>Mục tiêu:</a:t>
          </a:r>
          <a:r>
            <a:rPr lang="vi-VN" sz="1300">
              <a:latin typeface="time new roman"/>
            </a:rPr>
            <a:t> Khơi dậy tính tò mò, chủ động, tư duy khám phá, giải quyết vấn đề.</a:t>
          </a:r>
          <a:endParaRPr lang="en-US" sz="1300">
            <a:latin typeface="time new roman"/>
          </a:endParaRPr>
        </a:p>
      </dgm:t>
    </dgm:pt>
    <dgm:pt modelId="{C45F34DA-992A-492E-927A-89B11B98C537}" type="parTrans" cxnId="{2ACF8E18-8F2B-408F-9CFC-086B0E7A260F}">
      <dgm:prSet/>
      <dgm:spPr/>
      <dgm:t>
        <a:bodyPr/>
        <a:lstStyle/>
        <a:p>
          <a:endParaRPr lang="en-US" sz="1300">
            <a:latin typeface="time new roman"/>
          </a:endParaRPr>
        </a:p>
      </dgm:t>
    </dgm:pt>
    <dgm:pt modelId="{2FC3EF2A-588B-4249-BE24-8D9458754F53}" type="sibTrans" cxnId="{2ACF8E18-8F2B-408F-9CFC-086B0E7A260F}">
      <dgm:prSet/>
      <dgm:spPr/>
      <dgm:t>
        <a:bodyPr/>
        <a:lstStyle/>
        <a:p>
          <a:endParaRPr lang="en-US" sz="1300">
            <a:latin typeface="time new roman"/>
          </a:endParaRPr>
        </a:p>
      </dgm:t>
    </dgm:pt>
    <dgm:pt modelId="{EB13A309-4663-444C-98F7-6D2AE2DEAA7C}">
      <dgm:prSet phldrT="[Text]" custT="1"/>
      <dgm:spPr/>
      <dgm:t>
        <a:bodyPr/>
        <a:lstStyle/>
        <a:p>
          <a:r>
            <a:rPr lang="vi-VN" sz="1300" b="1">
              <a:latin typeface="time new roman"/>
            </a:rPr>
            <a:t>Hình thức thể nghiệm – tương tác</a:t>
          </a:r>
          <a:endParaRPr lang="en-US" sz="1300" b="1">
            <a:latin typeface="time new roman"/>
          </a:endParaRPr>
        </a:p>
      </dgm:t>
    </dgm:pt>
    <dgm:pt modelId="{A6CC525F-6489-49EB-8535-00F7F429A7C2}" type="parTrans" cxnId="{8047DA86-35CD-43CC-BB41-1A13E8CF7FB0}">
      <dgm:prSet/>
      <dgm:spPr/>
      <dgm:t>
        <a:bodyPr/>
        <a:lstStyle/>
        <a:p>
          <a:endParaRPr lang="en-US" sz="1300">
            <a:latin typeface="time new roman"/>
          </a:endParaRPr>
        </a:p>
      </dgm:t>
    </dgm:pt>
    <dgm:pt modelId="{1BDE328C-47F5-42BB-8E43-9FD67C32FA1A}" type="sibTrans" cxnId="{8047DA86-35CD-43CC-BB41-1A13E8CF7FB0}">
      <dgm:prSet/>
      <dgm:spPr/>
      <dgm:t>
        <a:bodyPr/>
        <a:lstStyle/>
        <a:p>
          <a:endParaRPr lang="en-US" sz="1300">
            <a:latin typeface="time new roman"/>
          </a:endParaRPr>
        </a:p>
      </dgm:t>
    </dgm:pt>
    <dgm:pt modelId="{C327473B-3781-46E3-A909-8B698FC39732}">
      <dgm:prSet phldrT="[Text]" custT="1"/>
      <dgm:spPr/>
      <dgm:t>
        <a:bodyPr/>
        <a:lstStyle/>
        <a:p>
          <a:pPr>
            <a:buNone/>
          </a:pPr>
          <a:r>
            <a:rPr lang="en-US" sz="1300" b="1">
              <a:latin typeface="time new roman"/>
            </a:rPr>
            <a:t>Mục tiêu:</a:t>
          </a:r>
          <a:r>
            <a:rPr lang="en-US" sz="1300">
              <a:latin typeface="time new roman"/>
            </a:rPr>
            <a:t> Rèn kỹ năng xã hội, giao tiếp, làm việc nhóm, ứng xử.</a:t>
          </a:r>
        </a:p>
      </dgm:t>
    </dgm:pt>
    <dgm:pt modelId="{1B67C103-E3EF-4146-B44F-FC820478F0D7}" type="parTrans" cxnId="{D14FA666-397C-427F-BAE4-9789B6FDDF2A}">
      <dgm:prSet/>
      <dgm:spPr/>
      <dgm:t>
        <a:bodyPr/>
        <a:lstStyle/>
        <a:p>
          <a:endParaRPr lang="en-US" sz="1300">
            <a:latin typeface="time new roman"/>
          </a:endParaRPr>
        </a:p>
      </dgm:t>
    </dgm:pt>
    <dgm:pt modelId="{8B40572D-234A-4191-A57F-1E387A9220CB}" type="sibTrans" cxnId="{D14FA666-397C-427F-BAE4-9789B6FDDF2A}">
      <dgm:prSet/>
      <dgm:spPr/>
      <dgm:t>
        <a:bodyPr/>
        <a:lstStyle/>
        <a:p>
          <a:endParaRPr lang="en-US" sz="1300">
            <a:latin typeface="time new roman"/>
          </a:endParaRPr>
        </a:p>
      </dgm:t>
    </dgm:pt>
    <dgm:pt modelId="{96795B37-8582-4F8D-8A40-5378983E37C1}">
      <dgm:prSet custT="1"/>
      <dgm:spPr/>
      <dgm:t>
        <a:bodyPr/>
        <a:lstStyle/>
        <a:p>
          <a:pPr>
            <a:buNone/>
          </a:pPr>
          <a:r>
            <a:rPr lang="vi-VN" sz="1300" b="1">
              <a:latin typeface="time new roman"/>
            </a:rPr>
            <a:t>Hoạt động:</a:t>
          </a:r>
          <a:r>
            <a:rPr lang="vi-VN" sz="1300">
              <a:latin typeface="time new roman"/>
            </a:rPr>
            <a:t> Tham quan làng nghề, di tích, cơ sở nghề, vườn quốc gia,...</a:t>
          </a:r>
        </a:p>
      </dgm:t>
    </dgm:pt>
    <dgm:pt modelId="{8B75B035-BDC3-4350-9194-996D5CE4E10F}" type="parTrans" cxnId="{2B1CA15B-1BE5-40D0-8C8E-8B3B6DAFF305}">
      <dgm:prSet/>
      <dgm:spPr/>
      <dgm:t>
        <a:bodyPr/>
        <a:lstStyle/>
        <a:p>
          <a:endParaRPr lang="en-US" sz="1300">
            <a:latin typeface="time new roman"/>
          </a:endParaRPr>
        </a:p>
      </dgm:t>
    </dgm:pt>
    <dgm:pt modelId="{9EA7C8E7-342B-4657-A621-678422F878EB}" type="sibTrans" cxnId="{2B1CA15B-1BE5-40D0-8C8E-8B3B6DAFF305}">
      <dgm:prSet/>
      <dgm:spPr/>
      <dgm:t>
        <a:bodyPr/>
        <a:lstStyle/>
        <a:p>
          <a:endParaRPr lang="en-US" sz="1300">
            <a:latin typeface="time new roman"/>
          </a:endParaRPr>
        </a:p>
      </dgm:t>
    </dgm:pt>
    <dgm:pt modelId="{E4EB8DCF-28E2-4286-82D4-66E28531233B}">
      <dgm:prSet custT="1"/>
      <dgm:spPr/>
      <dgm:t>
        <a:bodyPr/>
        <a:lstStyle/>
        <a:p>
          <a:pPr>
            <a:buNone/>
          </a:pPr>
          <a:r>
            <a:rPr lang="vi-VN" sz="1300" b="1">
              <a:latin typeface="time new roman"/>
            </a:rPr>
            <a:t>Hoạt động:</a:t>
          </a:r>
          <a:r>
            <a:rPr lang="vi-VN" sz="1300">
              <a:latin typeface="time new roman"/>
            </a:rPr>
            <a:t> Sân khấu hóa, trò chơi mô phỏng, hội thi kỹ năng, tọa đàm chủ đề.</a:t>
          </a:r>
        </a:p>
      </dgm:t>
    </dgm:pt>
    <dgm:pt modelId="{C3A1D787-0B83-44A4-B9BC-AC282D3B8D0F}" type="parTrans" cxnId="{52506787-F14B-4F22-95C5-349CCA8E4435}">
      <dgm:prSet/>
      <dgm:spPr/>
      <dgm:t>
        <a:bodyPr/>
        <a:lstStyle/>
        <a:p>
          <a:endParaRPr lang="en-US" sz="1300">
            <a:latin typeface="time new roman"/>
          </a:endParaRPr>
        </a:p>
      </dgm:t>
    </dgm:pt>
    <dgm:pt modelId="{DF17AFA3-2F47-4B84-BAC8-AEB62C749831}" type="sibTrans" cxnId="{52506787-F14B-4F22-95C5-349CCA8E4435}">
      <dgm:prSet/>
      <dgm:spPr/>
      <dgm:t>
        <a:bodyPr/>
        <a:lstStyle/>
        <a:p>
          <a:endParaRPr lang="en-US" sz="1300">
            <a:latin typeface="time new roman"/>
          </a:endParaRPr>
        </a:p>
      </dgm:t>
    </dgm:pt>
    <dgm:pt modelId="{466552A2-2D84-49B7-B02C-1A58D715FFB0}">
      <dgm:prSet custT="1"/>
      <dgm:spPr/>
      <dgm:t>
        <a:bodyPr/>
        <a:lstStyle/>
        <a:p>
          <a:pPr>
            <a:buNone/>
          </a:pPr>
          <a:r>
            <a:rPr lang="vi-VN" sz="1300" b="1">
              <a:latin typeface="time new roman"/>
            </a:rPr>
            <a:t>Chủ đề gợi ý:</a:t>
          </a:r>
          <a:r>
            <a:rPr lang="vi-VN" sz="1300">
              <a:latin typeface="time new roman"/>
            </a:rPr>
            <a:t> Bảo vệ môi trường, xung đột bạn bè, nghề nghiệp truyền thống,...</a:t>
          </a:r>
        </a:p>
      </dgm:t>
    </dgm:pt>
    <dgm:pt modelId="{F1B13904-788C-485B-83FC-A58CE26313B6}" type="parTrans" cxnId="{6D0EAAAF-1C65-49F1-A8D2-04B253EA15C2}">
      <dgm:prSet/>
      <dgm:spPr/>
      <dgm:t>
        <a:bodyPr/>
        <a:lstStyle/>
        <a:p>
          <a:endParaRPr lang="en-US" sz="1300">
            <a:latin typeface="time new roman"/>
          </a:endParaRPr>
        </a:p>
      </dgm:t>
    </dgm:pt>
    <dgm:pt modelId="{9EDDF5E4-7467-46AA-8E53-C74FCB1BAEB9}" type="sibTrans" cxnId="{6D0EAAAF-1C65-49F1-A8D2-04B253EA15C2}">
      <dgm:prSet/>
      <dgm:spPr/>
      <dgm:t>
        <a:bodyPr/>
        <a:lstStyle/>
        <a:p>
          <a:endParaRPr lang="en-US" sz="1300">
            <a:latin typeface="time new roman"/>
          </a:endParaRPr>
        </a:p>
      </dgm:t>
    </dgm:pt>
    <dgm:pt modelId="{3D555C94-3925-453C-9F38-E917601B2169}">
      <dgm:prSet custT="1"/>
      <dgm:spPr/>
      <dgm:t>
        <a:bodyPr/>
        <a:lstStyle/>
        <a:p>
          <a:pPr>
            <a:buNone/>
          </a:pPr>
          <a:r>
            <a:rPr lang="en-US" sz="1300" b="1">
              <a:latin typeface="time new roman"/>
            </a:rPr>
            <a:t>Hình thức cống hiến</a:t>
          </a:r>
          <a:endParaRPr lang="vi-VN" sz="1300" b="1">
            <a:latin typeface="time new roman"/>
          </a:endParaRPr>
        </a:p>
      </dgm:t>
    </dgm:pt>
    <dgm:pt modelId="{AC85E4BF-4D75-4295-987C-73CFA9C8ACD6}" type="parTrans" cxnId="{F11833EC-DBEE-4CC0-865D-55EB6724BBD6}">
      <dgm:prSet/>
      <dgm:spPr/>
      <dgm:t>
        <a:bodyPr/>
        <a:lstStyle/>
        <a:p>
          <a:endParaRPr lang="en-US" sz="1300">
            <a:latin typeface="time new roman"/>
          </a:endParaRPr>
        </a:p>
      </dgm:t>
    </dgm:pt>
    <dgm:pt modelId="{DD93D41F-F651-4253-84EB-0D5200B7FEE3}" type="sibTrans" cxnId="{F11833EC-DBEE-4CC0-865D-55EB6724BBD6}">
      <dgm:prSet/>
      <dgm:spPr/>
      <dgm:t>
        <a:bodyPr/>
        <a:lstStyle/>
        <a:p>
          <a:endParaRPr lang="en-US" sz="1300">
            <a:latin typeface="time new roman"/>
          </a:endParaRPr>
        </a:p>
      </dgm:t>
    </dgm:pt>
    <dgm:pt modelId="{B1433AAA-A298-433C-86C8-99C450AAC3DB}">
      <dgm:prSet custT="1"/>
      <dgm:spPr/>
      <dgm:t>
        <a:bodyPr/>
        <a:lstStyle/>
        <a:p>
          <a:pPr>
            <a:buNone/>
          </a:pPr>
          <a:r>
            <a:rPr lang="en-US" sz="1300" b="1" dirty="0" err="1">
              <a:latin typeface="time new roman"/>
            </a:rPr>
            <a:t>Mục</a:t>
          </a:r>
          <a:r>
            <a:rPr lang="en-US" sz="1300" b="1" dirty="0">
              <a:latin typeface="time new roman"/>
            </a:rPr>
            <a:t> </a:t>
          </a:r>
          <a:r>
            <a:rPr lang="en-US" sz="1300" b="1" dirty="0" err="1">
              <a:latin typeface="time new roman"/>
            </a:rPr>
            <a:t>tiêu</a:t>
          </a:r>
          <a:r>
            <a:rPr lang="en-US" sz="1300" b="1" dirty="0">
              <a:latin typeface="time new roman"/>
            </a:rPr>
            <a:t>:</a:t>
          </a:r>
          <a:r>
            <a:rPr lang="en-US" sz="1300" dirty="0">
              <a:latin typeface="time new roman"/>
            </a:rPr>
            <a:t> </a:t>
          </a:r>
          <a:r>
            <a:rPr lang="en-US" sz="1300" dirty="0" err="1">
              <a:latin typeface="time new roman"/>
            </a:rPr>
            <a:t>Rèn</a:t>
          </a:r>
          <a:r>
            <a:rPr lang="en-US" sz="1300" dirty="0">
              <a:latin typeface="time new roman"/>
            </a:rPr>
            <a:t> </a:t>
          </a:r>
          <a:r>
            <a:rPr lang="en-US" sz="1300" dirty="0" err="1">
              <a:latin typeface="time new roman"/>
            </a:rPr>
            <a:t>tinh</a:t>
          </a:r>
          <a:r>
            <a:rPr lang="en-US" sz="1300" dirty="0">
              <a:latin typeface="time new roman"/>
            </a:rPr>
            <a:t> </a:t>
          </a:r>
          <a:r>
            <a:rPr lang="en-US" sz="1300" dirty="0" err="1">
              <a:latin typeface="time new roman"/>
            </a:rPr>
            <a:t>thần</a:t>
          </a:r>
          <a:r>
            <a:rPr lang="en-US" sz="1300" dirty="0">
              <a:latin typeface="time new roman"/>
            </a:rPr>
            <a:t> </a:t>
          </a:r>
          <a:r>
            <a:rPr lang="en-US" sz="1300" dirty="0" err="1">
              <a:latin typeface="time new roman"/>
            </a:rPr>
            <a:t>trách</a:t>
          </a:r>
          <a:r>
            <a:rPr lang="en-US" sz="1300" dirty="0">
              <a:latin typeface="time new roman"/>
            </a:rPr>
            <a:t> </a:t>
          </a:r>
          <a:r>
            <a:rPr lang="en-US" sz="1300" dirty="0" err="1">
              <a:latin typeface="time new roman"/>
            </a:rPr>
            <a:t>nhiệm</a:t>
          </a:r>
          <a:r>
            <a:rPr lang="en-US" sz="1300" dirty="0">
              <a:latin typeface="time new roman"/>
            </a:rPr>
            <a:t>, </a:t>
          </a:r>
          <a:r>
            <a:rPr lang="en-US" sz="1300" dirty="0" err="1">
              <a:latin typeface="time new roman"/>
            </a:rPr>
            <a:t>sẻ</a:t>
          </a:r>
          <a:r>
            <a:rPr lang="en-US" sz="1300" dirty="0">
              <a:latin typeface="time new roman"/>
            </a:rPr>
            <a:t> chia, </a:t>
          </a:r>
          <a:r>
            <a:rPr lang="en-US" sz="1300" dirty="0" err="1">
              <a:latin typeface="time new roman"/>
            </a:rPr>
            <a:t>đóng</a:t>
          </a:r>
          <a:r>
            <a:rPr lang="en-US" sz="1300" dirty="0">
              <a:latin typeface="time new roman"/>
            </a:rPr>
            <a:t> </a:t>
          </a:r>
          <a:r>
            <a:rPr lang="en-US" sz="1300" dirty="0" err="1">
              <a:latin typeface="time new roman"/>
            </a:rPr>
            <a:t>góp</a:t>
          </a:r>
          <a:r>
            <a:rPr lang="en-US" sz="1300" dirty="0">
              <a:latin typeface="time new roman"/>
            </a:rPr>
            <a:t> </a:t>
          </a:r>
          <a:r>
            <a:rPr lang="en-US" sz="1300" dirty="0" err="1">
              <a:latin typeface="time new roman"/>
            </a:rPr>
            <a:t>cộng</a:t>
          </a:r>
          <a:r>
            <a:rPr lang="en-US" sz="1300" dirty="0">
              <a:latin typeface="time new roman"/>
            </a:rPr>
            <a:t> </a:t>
          </a:r>
          <a:r>
            <a:rPr lang="en-US" sz="1300" dirty="0" err="1">
              <a:latin typeface="time new roman"/>
            </a:rPr>
            <a:t>đồng</a:t>
          </a:r>
          <a:r>
            <a:rPr lang="en-US" sz="1300" dirty="0">
              <a:latin typeface="time new roman"/>
            </a:rPr>
            <a:t>.</a:t>
          </a:r>
          <a:endParaRPr lang="vi-VN" sz="1300" dirty="0">
            <a:latin typeface="time new roman"/>
          </a:endParaRPr>
        </a:p>
      </dgm:t>
    </dgm:pt>
    <dgm:pt modelId="{F378EE6F-A0D9-41F7-B5F1-5475DBDEFC84}" type="parTrans" cxnId="{E3586AC8-95C3-4FB2-B841-68484A8A4516}">
      <dgm:prSet/>
      <dgm:spPr/>
      <dgm:t>
        <a:bodyPr/>
        <a:lstStyle/>
        <a:p>
          <a:endParaRPr lang="en-US" sz="1300">
            <a:latin typeface="time new roman"/>
          </a:endParaRPr>
        </a:p>
      </dgm:t>
    </dgm:pt>
    <dgm:pt modelId="{080B6E6E-C901-4036-8827-D808DF156D3E}" type="sibTrans" cxnId="{E3586AC8-95C3-4FB2-B841-68484A8A4516}">
      <dgm:prSet/>
      <dgm:spPr/>
      <dgm:t>
        <a:bodyPr/>
        <a:lstStyle/>
        <a:p>
          <a:endParaRPr lang="en-US" sz="1300">
            <a:latin typeface="time new roman"/>
          </a:endParaRPr>
        </a:p>
      </dgm:t>
    </dgm:pt>
    <dgm:pt modelId="{13474305-A937-46C0-9743-C5D4EF008B3A}">
      <dgm:prSet custT="1"/>
      <dgm:spPr/>
      <dgm:t>
        <a:bodyPr/>
        <a:lstStyle/>
        <a:p>
          <a:pPr>
            <a:buNone/>
          </a:pPr>
          <a:r>
            <a:rPr lang="vi-VN" sz="1300" b="1" dirty="0">
              <a:latin typeface="time new roman"/>
            </a:rPr>
            <a:t>Hoạt động:</a:t>
          </a:r>
          <a:r>
            <a:rPr lang="vi-VN" sz="1300" dirty="0">
              <a:latin typeface="time new roman"/>
            </a:rPr>
            <a:t> Dọn vệ sinh, chăm sóc cây xanh, quyên góp, giúp người khó khăn, hỗ trợ sản xuất,...</a:t>
          </a:r>
          <a:endParaRPr lang="en-US" sz="1300" dirty="0">
            <a:latin typeface="time new roman"/>
          </a:endParaRPr>
        </a:p>
      </dgm:t>
    </dgm:pt>
    <dgm:pt modelId="{5D187C20-97E4-4E9D-A884-1D94765FE49A}" type="parTrans" cxnId="{1A8EC4C2-335D-4F3B-92D3-B4A2FE405B9B}">
      <dgm:prSet/>
      <dgm:spPr/>
      <dgm:t>
        <a:bodyPr/>
        <a:lstStyle/>
        <a:p>
          <a:endParaRPr lang="en-US" sz="1300">
            <a:latin typeface="time new roman"/>
          </a:endParaRPr>
        </a:p>
      </dgm:t>
    </dgm:pt>
    <dgm:pt modelId="{23E89A5B-DC51-4445-AAC6-C895C7712607}" type="sibTrans" cxnId="{1A8EC4C2-335D-4F3B-92D3-B4A2FE405B9B}">
      <dgm:prSet/>
      <dgm:spPr/>
      <dgm:t>
        <a:bodyPr/>
        <a:lstStyle/>
        <a:p>
          <a:endParaRPr lang="en-US" sz="1300">
            <a:latin typeface="time new roman"/>
          </a:endParaRPr>
        </a:p>
      </dgm:t>
    </dgm:pt>
    <dgm:pt modelId="{AB90D778-0E14-4036-B196-830B00E0E8DF}">
      <dgm:prSet custT="1"/>
      <dgm:spPr/>
      <dgm:t>
        <a:bodyPr/>
        <a:lstStyle/>
        <a:p>
          <a:pPr>
            <a:buNone/>
          </a:pPr>
          <a:r>
            <a:rPr lang="en-US" sz="1300" b="1">
              <a:latin typeface="time new roman"/>
            </a:rPr>
            <a:t>Hình thức nghiên cứu</a:t>
          </a:r>
          <a:endParaRPr lang="vi-VN" sz="1300" b="1">
            <a:latin typeface="time new roman"/>
          </a:endParaRPr>
        </a:p>
      </dgm:t>
    </dgm:pt>
    <dgm:pt modelId="{809629CC-49E9-42C7-8E2A-64EB444254BB}" type="parTrans" cxnId="{F4A54A86-E24B-4E06-99E2-887804BF129E}">
      <dgm:prSet/>
      <dgm:spPr/>
      <dgm:t>
        <a:bodyPr/>
        <a:lstStyle/>
        <a:p>
          <a:endParaRPr lang="en-US" sz="1300">
            <a:latin typeface="time new roman"/>
          </a:endParaRPr>
        </a:p>
      </dgm:t>
    </dgm:pt>
    <dgm:pt modelId="{F8D3559B-B61B-4492-803C-0255FE296ACF}" type="sibTrans" cxnId="{F4A54A86-E24B-4E06-99E2-887804BF129E}">
      <dgm:prSet/>
      <dgm:spPr/>
      <dgm:t>
        <a:bodyPr/>
        <a:lstStyle/>
        <a:p>
          <a:endParaRPr lang="en-US" sz="1300">
            <a:latin typeface="time new roman"/>
          </a:endParaRPr>
        </a:p>
      </dgm:t>
    </dgm:pt>
    <dgm:pt modelId="{DF856590-65DA-48A0-94B8-55E10C287D2B}">
      <dgm:prSet custT="1"/>
      <dgm:spPr/>
      <dgm:t>
        <a:bodyPr/>
        <a:lstStyle/>
        <a:p>
          <a:pPr>
            <a:buNone/>
          </a:pPr>
          <a:r>
            <a:rPr lang="vi-VN" sz="1300" b="1">
              <a:latin typeface="time new roman"/>
            </a:rPr>
            <a:t>Mục tiêu:</a:t>
          </a:r>
          <a:r>
            <a:rPr lang="vi-VN" sz="1300">
              <a:latin typeface="time new roman"/>
            </a:rPr>
            <a:t> Kết nối tri thức học đường với tri thức bản địa, phát triển tư duy phản biện, sáng tạo.</a:t>
          </a:r>
        </a:p>
      </dgm:t>
    </dgm:pt>
    <dgm:pt modelId="{268A542F-20CA-4F47-8B81-CEA7DBDC4439}" type="parTrans" cxnId="{7BCF5269-D731-4B5C-94D5-F6F90BF19C6F}">
      <dgm:prSet/>
      <dgm:spPr/>
      <dgm:t>
        <a:bodyPr/>
        <a:lstStyle/>
        <a:p>
          <a:endParaRPr lang="en-US" sz="1300">
            <a:latin typeface="time new roman"/>
          </a:endParaRPr>
        </a:p>
      </dgm:t>
    </dgm:pt>
    <dgm:pt modelId="{25BE4F41-779D-4BE5-9C6C-1E41665A1C60}" type="sibTrans" cxnId="{7BCF5269-D731-4B5C-94D5-F6F90BF19C6F}">
      <dgm:prSet/>
      <dgm:spPr/>
      <dgm:t>
        <a:bodyPr/>
        <a:lstStyle/>
        <a:p>
          <a:endParaRPr lang="en-US" sz="1300">
            <a:latin typeface="time new roman"/>
          </a:endParaRPr>
        </a:p>
      </dgm:t>
    </dgm:pt>
    <dgm:pt modelId="{7F655DCB-E789-4A2A-9A17-C96692D956FB}">
      <dgm:prSet custT="1"/>
      <dgm:spPr/>
      <dgm:t>
        <a:bodyPr/>
        <a:lstStyle/>
        <a:p>
          <a:pPr>
            <a:buNone/>
          </a:pPr>
          <a:r>
            <a:rPr lang="en-US" sz="1300" b="1">
              <a:latin typeface="time new roman"/>
            </a:rPr>
            <a:t>Hoạt động:</a:t>
          </a:r>
          <a:r>
            <a:rPr lang="en-US" sz="1300">
              <a:latin typeface="time new roman"/>
            </a:rPr>
            <a:t> Khảo sát thực tế, tìm hiểu nghề truyền thống, thuốc nam, rác thải nhựa, truyện dân gian,...</a:t>
          </a:r>
        </a:p>
      </dgm:t>
    </dgm:pt>
    <dgm:pt modelId="{981950E8-090A-405E-97BB-3FFBCCEB47A5}" type="parTrans" cxnId="{04D41BE2-6746-46D9-8F51-4C013F15F627}">
      <dgm:prSet/>
      <dgm:spPr/>
      <dgm:t>
        <a:bodyPr/>
        <a:lstStyle/>
        <a:p>
          <a:endParaRPr lang="en-US" sz="1300">
            <a:latin typeface="time new roman"/>
          </a:endParaRPr>
        </a:p>
      </dgm:t>
    </dgm:pt>
    <dgm:pt modelId="{C370551F-74B3-4717-83A4-FF8D93BC8F5F}" type="sibTrans" cxnId="{04D41BE2-6746-46D9-8F51-4C013F15F627}">
      <dgm:prSet/>
      <dgm:spPr/>
      <dgm:t>
        <a:bodyPr/>
        <a:lstStyle/>
        <a:p>
          <a:endParaRPr lang="en-US" sz="1300">
            <a:latin typeface="time new roman"/>
          </a:endParaRPr>
        </a:p>
      </dgm:t>
    </dgm:pt>
    <dgm:pt modelId="{A738677D-0172-4891-8705-6A6921C69E62}">
      <dgm:prSet custT="1"/>
      <dgm:spPr/>
      <dgm:t>
        <a:bodyPr/>
        <a:lstStyle/>
        <a:p>
          <a:pPr>
            <a:buNone/>
          </a:pPr>
          <a:r>
            <a:rPr lang="vi-VN" sz="1300" b="1">
              <a:latin typeface="time new roman"/>
            </a:rPr>
            <a:t>Tổ chức:</a:t>
          </a:r>
          <a:r>
            <a:rPr lang="vi-VN" sz="1300">
              <a:latin typeface="time new roman"/>
            </a:rPr>
            <a:t> Nhóm học sinh quan sát, phỏng vấn, thu thập thông tin, trình bày kết quả qua báo cáo, sơ đồ, video,...</a:t>
          </a:r>
        </a:p>
      </dgm:t>
    </dgm:pt>
    <dgm:pt modelId="{4161B14D-7357-463B-86B5-33DB92AF2E36}" type="parTrans" cxnId="{C266F995-85AB-4FA1-BCC4-833EB1ADE581}">
      <dgm:prSet/>
      <dgm:spPr/>
      <dgm:t>
        <a:bodyPr/>
        <a:lstStyle/>
        <a:p>
          <a:endParaRPr lang="en-US" sz="1300">
            <a:latin typeface="time new roman"/>
          </a:endParaRPr>
        </a:p>
      </dgm:t>
    </dgm:pt>
    <dgm:pt modelId="{E19D584C-6F4C-4F5D-90A2-8D483F5D0A62}" type="sibTrans" cxnId="{C266F995-85AB-4FA1-BCC4-833EB1ADE581}">
      <dgm:prSet/>
      <dgm:spPr/>
      <dgm:t>
        <a:bodyPr/>
        <a:lstStyle/>
        <a:p>
          <a:endParaRPr lang="en-US" sz="1300">
            <a:latin typeface="time new roman"/>
          </a:endParaRPr>
        </a:p>
      </dgm:t>
    </dgm:pt>
    <dgm:pt modelId="{E3A60A66-0995-4AB8-A86E-1CC33A678407}">
      <dgm:prSet custT="1"/>
      <dgm:spPr/>
      <dgm:t>
        <a:bodyPr/>
        <a:lstStyle/>
        <a:p>
          <a:pPr>
            <a:buNone/>
          </a:pPr>
          <a:r>
            <a:rPr lang="en-US" sz="1300">
              <a:latin typeface="time new roman"/>
            </a:rPr>
            <a:t>Tổ chức gắn với văn </a:t>
          </a:r>
          <a:r>
            <a:rPr lang="vi-VN" sz="1300">
              <a:latin typeface="time new roman"/>
            </a:rPr>
            <a:t>hóa địa phương</a:t>
          </a:r>
          <a:r>
            <a:rPr lang="en-US" sz="1300">
              <a:latin typeface="time new roman"/>
            </a:rPr>
            <a:t> như</a:t>
          </a:r>
          <a:r>
            <a:rPr lang="vi-VN" sz="1300">
              <a:latin typeface="time new roman"/>
            </a:rPr>
            <a:t> Làm hàng rào tre, món ăn dân tộc, công việc thủ công,...</a:t>
          </a:r>
          <a:endParaRPr lang="en-US" sz="1300">
            <a:latin typeface="time new roman"/>
          </a:endParaRPr>
        </a:p>
      </dgm:t>
    </dgm:pt>
    <dgm:pt modelId="{FB2C4501-5389-4A99-BA7F-5CE6639BDCD1}" type="parTrans" cxnId="{F3CCB484-9C41-468F-8073-673D3496726D}">
      <dgm:prSet/>
      <dgm:spPr/>
      <dgm:t>
        <a:bodyPr/>
        <a:lstStyle/>
        <a:p>
          <a:endParaRPr lang="en-US" sz="1300">
            <a:latin typeface="time new roman"/>
          </a:endParaRPr>
        </a:p>
      </dgm:t>
    </dgm:pt>
    <dgm:pt modelId="{A7DF0231-983F-4C50-9DD3-AB607C4390A1}" type="sibTrans" cxnId="{F3CCB484-9C41-468F-8073-673D3496726D}">
      <dgm:prSet/>
      <dgm:spPr/>
      <dgm:t>
        <a:bodyPr/>
        <a:lstStyle/>
        <a:p>
          <a:endParaRPr lang="en-US" sz="1300">
            <a:latin typeface="time new roman"/>
          </a:endParaRPr>
        </a:p>
      </dgm:t>
    </dgm:pt>
    <dgm:pt modelId="{D5DFB89F-06F6-4837-A830-346289754099}">
      <dgm:prSet custT="1"/>
      <dgm:spPr/>
      <dgm:t>
        <a:bodyPr/>
        <a:lstStyle/>
        <a:p>
          <a:pPr>
            <a:buNone/>
          </a:pPr>
          <a:r>
            <a:rPr lang="en-US" sz="1300">
              <a:latin typeface="time new roman"/>
            </a:rPr>
            <a:t>Tổ chức: </a:t>
          </a:r>
          <a:r>
            <a:rPr lang="vi-VN" sz="1300">
              <a:latin typeface="time new roman"/>
            </a:rPr>
            <a:t>Báo cáo viết, mô hình, sơ đồ, thuyết trình nhóm,...</a:t>
          </a:r>
          <a:endParaRPr lang="en-US" sz="1300">
            <a:latin typeface="time new roman"/>
          </a:endParaRPr>
        </a:p>
      </dgm:t>
    </dgm:pt>
    <dgm:pt modelId="{D4C65FC4-1A6D-45E7-9E79-189769DD8252}" type="parTrans" cxnId="{07E16CAE-DBE6-4FD7-92D6-AE4B71AD9CAB}">
      <dgm:prSet/>
      <dgm:spPr/>
      <dgm:t>
        <a:bodyPr/>
        <a:lstStyle/>
        <a:p>
          <a:endParaRPr lang="en-US" sz="1300">
            <a:latin typeface="time new roman"/>
          </a:endParaRPr>
        </a:p>
      </dgm:t>
    </dgm:pt>
    <dgm:pt modelId="{3E24C448-8696-4C39-9B9A-591357ADDCF6}" type="sibTrans" cxnId="{07E16CAE-DBE6-4FD7-92D6-AE4B71AD9CAB}">
      <dgm:prSet/>
      <dgm:spPr/>
      <dgm:t>
        <a:bodyPr/>
        <a:lstStyle/>
        <a:p>
          <a:endParaRPr lang="en-US" sz="1300">
            <a:latin typeface="time new roman"/>
          </a:endParaRPr>
        </a:p>
      </dgm:t>
    </dgm:pt>
    <dgm:pt modelId="{7E0AC1B6-BEB4-44C1-A79F-6E944B0830ED}" type="pres">
      <dgm:prSet presAssocID="{D936AC2B-092E-4532-A191-E0B71446F808}" presName="vert0" presStyleCnt="0">
        <dgm:presLayoutVars>
          <dgm:dir/>
          <dgm:animOne val="branch"/>
          <dgm:animLvl val="lvl"/>
        </dgm:presLayoutVars>
      </dgm:prSet>
      <dgm:spPr/>
    </dgm:pt>
    <dgm:pt modelId="{C5E0C9E2-7DF0-4E9E-A5CE-EC13D9FBF290}" type="pres">
      <dgm:prSet presAssocID="{FFAD187C-15C9-41A3-BC1B-B49E427E9B46}" presName="thickLine" presStyleLbl="alignNode1" presStyleIdx="0" presStyleCnt="4"/>
      <dgm:spPr/>
    </dgm:pt>
    <dgm:pt modelId="{F4D729C2-6161-4D1B-A4AD-1628BA6AAFC6}" type="pres">
      <dgm:prSet presAssocID="{FFAD187C-15C9-41A3-BC1B-B49E427E9B46}" presName="horz1" presStyleCnt="0"/>
      <dgm:spPr/>
    </dgm:pt>
    <dgm:pt modelId="{41DD633C-9C8A-4026-9BCC-0696BB2B7C39}" type="pres">
      <dgm:prSet presAssocID="{FFAD187C-15C9-41A3-BC1B-B49E427E9B46}" presName="tx1" presStyleLbl="revTx" presStyleIdx="0" presStyleCnt="16"/>
      <dgm:spPr/>
    </dgm:pt>
    <dgm:pt modelId="{07E65767-D5CD-4106-B171-1A03F6DDC92E}" type="pres">
      <dgm:prSet presAssocID="{FFAD187C-15C9-41A3-BC1B-B49E427E9B46}" presName="vert1" presStyleCnt="0"/>
      <dgm:spPr/>
    </dgm:pt>
    <dgm:pt modelId="{9B9F16D1-7322-459F-999A-5902BB00412F}" type="pres">
      <dgm:prSet presAssocID="{AC4B759C-6F66-46AD-AC19-C7A73A3EE4CC}" presName="vertSpace2a" presStyleCnt="0"/>
      <dgm:spPr/>
    </dgm:pt>
    <dgm:pt modelId="{7437F071-DE03-4FDE-9C73-3B0AD6DE11AF}" type="pres">
      <dgm:prSet presAssocID="{AC4B759C-6F66-46AD-AC19-C7A73A3EE4CC}" presName="horz2" presStyleCnt="0"/>
      <dgm:spPr/>
    </dgm:pt>
    <dgm:pt modelId="{7A316061-1A38-487B-BC08-271042BBF96B}" type="pres">
      <dgm:prSet presAssocID="{AC4B759C-6F66-46AD-AC19-C7A73A3EE4CC}" presName="horzSpace2" presStyleCnt="0"/>
      <dgm:spPr/>
    </dgm:pt>
    <dgm:pt modelId="{3E932370-BB1B-40C0-967A-5C469DAC747C}" type="pres">
      <dgm:prSet presAssocID="{AC4B759C-6F66-46AD-AC19-C7A73A3EE4CC}" presName="tx2" presStyleLbl="revTx" presStyleIdx="1" presStyleCnt="16"/>
      <dgm:spPr/>
    </dgm:pt>
    <dgm:pt modelId="{0B89D1C9-B5ED-43D8-8D63-FCDD8F0198D0}" type="pres">
      <dgm:prSet presAssocID="{AC4B759C-6F66-46AD-AC19-C7A73A3EE4CC}" presName="vert2" presStyleCnt="0"/>
      <dgm:spPr/>
    </dgm:pt>
    <dgm:pt modelId="{0E0FBEB9-B1B9-447E-842B-4206AF8604A0}" type="pres">
      <dgm:prSet presAssocID="{AC4B759C-6F66-46AD-AC19-C7A73A3EE4CC}" presName="thinLine2b" presStyleLbl="callout" presStyleIdx="0" presStyleCnt="12"/>
      <dgm:spPr/>
    </dgm:pt>
    <dgm:pt modelId="{75C5743E-A310-4CE9-A53E-19B8BD65D426}" type="pres">
      <dgm:prSet presAssocID="{AC4B759C-6F66-46AD-AC19-C7A73A3EE4CC}" presName="vertSpace2b" presStyleCnt="0"/>
      <dgm:spPr/>
    </dgm:pt>
    <dgm:pt modelId="{84A990C7-7044-4451-BC80-DFF1DD05B825}" type="pres">
      <dgm:prSet presAssocID="{96795B37-8582-4F8D-8A40-5378983E37C1}" presName="horz2" presStyleCnt="0"/>
      <dgm:spPr/>
    </dgm:pt>
    <dgm:pt modelId="{EC73FD3C-9C1A-4662-902C-E3D81789C469}" type="pres">
      <dgm:prSet presAssocID="{96795B37-8582-4F8D-8A40-5378983E37C1}" presName="horzSpace2" presStyleCnt="0"/>
      <dgm:spPr/>
    </dgm:pt>
    <dgm:pt modelId="{9C67E42A-C548-480D-844D-DD1365B20361}" type="pres">
      <dgm:prSet presAssocID="{96795B37-8582-4F8D-8A40-5378983E37C1}" presName="tx2" presStyleLbl="revTx" presStyleIdx="2" presStyleCnt="16"/>
      <dgm:spPr/>
    </dgm:pt>
    <dgm:pt modelId="{E21BEC7F-EA11-47F4-B3A9-A91572D0AAD6}" type="pres">
      <dgm:prSet presAssocID="{96795B37-8582-4F8D-8A40-5378983E37C1}" presName="vert2" presStyleCnt="0"/>
      <dgm:spPr/>
    </dgm:pt>
    <dgm:pt modelId="{39E61EB5-0E16-4045-9C77-70BE87195211}" type="pres">
      <dgm:prSet presAssocID="{96795B37-8582-4F8D-8A40-5378983E37C1}" presName="thinLine2b" presStyleLbl="callout" presStyleIdx="1" presStyleCnt="12"/>
      <dgm:spPr/>
    </dgm:pt>
    <dgm:pt modelId="{8600F71A-A14B-4263-8DCC-0FB149DA4389}" type="pres">
      <dgm:prSet presAssocID="{96795B37-8582-4F8D-8A40-5378983E37C1}" presName="vertSpace2b" presStyleCnt="0"/>
      <dgm:spPr/>
    </dgm:pt>
    <dgm:pt modelId="{20FD3C36-997D-4529-BF7F-47019C9A5293}" type="pres">
      <dgm:prSet presAssocID="{A738677D-0172-4891-8705-6A6921C69E62}" presName="horz2" presStyleCnt="0"/>
      <dgm:spPr/>
    </dgm:pt>
    <dgm:pt modelId="{B858C90A-32B3-432A-937B-0B2745AAD0A1}" type="pres">
      <dgm:prSet presAssocID="{A738677D-0172-4891-8705-6A6921C69E62}" presName="horzSpace2" presStyleCnt="0"/>
      <dgm:spPr/>
    </dgm:pt>
    <dgm:pt modelId="{3C3107A9-5E61-4EEA-8C54-9FA10CE37D7C}" type="pres">
      <dgm:prSet presAssocID="{A738677D-0172-4891-8705-6A6921C69E62}" presName="tx2" presStyleLbl="revTx" presStyleIdx="3" presStyleCnt="16"/>
      <dgm:spPr/>
    </dgm:pt>
    <dgm:pt modelId="{0AB2A036-6E60-421B-9564-C3B25857D710}" type="pres">
      <dgm:prSet presAssocID="{A738677D-0172-4891-8705-6A6921C69E62}" presName="vert2" presStyleCnt="0"/>
      <dgm:spPr/>
    </dgm:pt>
    <dgm:pt modelId="{242B8BE6-DBBE-4154-AED8-80E343050A34}" type="pres">
      <dgm:prSet presAssocID="{A738677D-0172-4891-8705-6A6921C69E62}" presName="thinLine2b" presStyleLbl="callout" presStyleIdx="2" presStyleCnt="12"/>
      <dgm:spPr/>
    </dgm:pt>
    <dgm:pt modelId="{D10C02D1-2DC2-4B3E-9B2A-799B6C6B517C}" type="pres">
      <dgm:prSet presAssocID="{A738677D-0172-4891-8705-6A6921C69E62}" presName="vertSpace2b" presStyleCnt="0"/>
      <dgm:spPr/>
    </dgm:pt>
    <dgm:pt modelId="{548CB40F-9F64-410B-85F2-D66422367F2F}" type="pres">
      <dgm:prSet presAssocID="{EB13A309-4663-444C-98F7-6D2AE2DEAA7C}" presName="thickLine" presStyleLbl="alignNode1" presStyleIdx="1" presStyleCnt="4"/>
      <dgm:spPr/>
    </dgm:pt>
    <dgm:pt modelId="{B41007DE-E8FC-47C0-A39B-97EFFB9D32CF}" type="pres">
      <dgm:prSet presAssocID="{EB13A309-4663-444C-98F7-6D2AE2DEAA7C}" presName="horz1" presStyleCnt="0"/>
      <dgm:spPr/>
    </dgm:pt>
    <dgm:pt modelId="{A378B7E5-5368-4354-BEEC-5F6066350452}" type="pres">
      <dgm:prSet presAssocID="{EB13A309-4663-444C-98F7-6D2AE2DEAA7C}" presName="tx1" presStyleLbl="revTx" presStyleIdx="4" presStyleCnt="16"/>
      <dgm:spPr/>
    </dgm:pt>
    <dgm:pt modelId="{1C70A874-CC1C-484A-8BB7-DC38265A147D}" type="pres">
      <dgm:prSet presAssocID="{EB13A309-4663-444C-98F7-6D2AE2DEAA7C}" presName="vert1" presStyleCnt="0"/>
      <dgm:spPr/>
    </dgm:pt>
    <dgm:pt modelId="{83118D75-B4EC-4DE8-AAB9-995BAFFABBF2}" type="pres">
      <dgm:prSet presAssocID="{C327473B-3781-46E3-A909-8B698FC39732}" presName="vertSpace2a" presStyleCnt="0"/>
      <dgm:spPr/>
    </dgm:pt>
    <dgm:pt modelId="{3F273DBF-6A64-4F05-B8D6-6EFCE611F555}" type="pres">
      <dgm:prSet presAssocID="{C327473B-3781-46E3-A909-8B698FC39732}" presName="horz2" presStyleCnt="0"/>
      <dgm:spPr/>
    </dgm:pt>
    <dgm:pt modelId="{7ECFB2FC-89F5-4ECD-B806-A5E1382DC24D}" type="pres">
      <dgm:prSet presAssocID="{C327473B-3781-46E3-A909-8B698FC39732}" presName="horzSpace2" presStyleCnt="0"/>
      <dgm:spPr/>
    </dgm:pt>
    <dgm:pt modelId="{61A433E2-E61A-44E2-977F-28F0D7FD1710}" type="pres">
      <dgm:prSet presAssocID="{C327473B-3781-46E3-A909-8B698FC39732}" presName="tx2" presStyleLbl="revTx" presStyleIdx="5" presStyleCnt="16"/>
      <dgm:spPr/>
    </dgm:pt>
    <dgm:pt modelId="{0F9225DB-3B83-41EC-A616-079CEA091A33}" type="pres">
      <dgm:prSet presAssocID="{C327473B-3781-46E3-A909-8B698FC39732}" presName="vert2" presStyleCnt="0"/>
      <dgm:spPr/>
    </dgm:pt>
    <dgm:pt modelId="{6041A91B-8FDA-4484-9775-ED05B45835E8}" type="pres">
      <dgm:prSet presAssocID="{C327473B-3781-46E3-A909-8B698FC39732}" presName="thinLine2b" presStyleLbl="callout" presStyleIdx="3" presStyleCnt="12"/>
      <dgm:spPr/>
    </dgm:pt>
    <dgm:pt modelId="{B777E024-DF8B-4A97-9F36-DF1F40B7B3ED}" type="pres">
      <dgm:prSet presAssocID="{C327473B-3781-46E3-A909-8B698FC39732}" presName="vertSpace2b" presStyleCnt="0"/>
      <dgm:spPr/>
    </dgm:pt>
    <dgm:pt modelId="{FDAD25F4-AB98-45CF-AA13-90903CD2C8D5}" type="pres">
      <dgm:prSet presAssocID="{E4EB8DCF-28E2-4286-82D4-66E28531233B}" presName="horz2" presStyleCnt="0"/>
      <dgm:spPr/>
    </dgm:pt>
    <dgm:pt modelId="{21287D9A-0E50-4CE4-95EC-99718CDD72F2}" type="pres">
      <dgm:prSet presAssocID="{E4EB8DCF-28E2-4286-82D4-66E28531233B}" presName="horzSpace2" presStyleCnt="0"/>
      <dgm:spPr/>
    </dgm:pt>
    <dgm:pt modelId="{8643977D-2253-409F-8949-AD53A007AD29}" type="pres">
      <dgm:prSet presAssocID="{E4EB8DCF-28E2-4286-82D4-66E28531233B}" presName="tx2" presStyleLbl="revTx" presStyleIdx="6" presStyleCnt="16"/>
      <dgm:spPr/>
    </dgm:pt>
    <dgm:pt modelId="{FA5F1EDF-B500-4996-AFF1-70EC4B5D633F}" type="pres">
      <dgm:prSet presAssocID="{E4EB8DCF-28E2-4286-82D4-66E28531233B}" presName="vert2" presStyleCnt="0"/>
      <dgm:spPr/>
    </dgm:pt>
    <dgm:pt modelId="{27721AFB-5038-46EC-A676-169EE3F6F5FC}" type="pres">
      <dgm:prSet presAssocID="{E4EB8DCF-28E2-4286-82D4-66E28531233B}" presName="thinLine2b" presStyleLbl="callout" presStyleIdx="4" presStyleCnt="12"/>
      <dgm:spPr/>
    </dgm:pt>
    <dgm:pt modelId="{99B9C140-4CDE-43E1-9E0F-412ACC1AF374}" type="pres">
      <dgm:prSet presAssocID="{E4EB8DCF-28E2-4286-82D4-66E28531233B}" presName="vertSpace2b" presStyleCnt="0"/>
      <dgm:spPr/>
    </dgm:pt>
    <dgm:pt modelId="{DE885F08-7A76-4E41-BD2F-E498C77D0760}" type="pres">
      <dgm:prSet presAssocID="{466552A2-2D84-49B7-B02C-1A58D715FFB0}" presName="horz2" presStyleCnt="0"/>
      <dgm:spPr/>
    </dgm:pt>
    <dgm:pt modelId="{08DBAFF1-54BF-4AEF-81D0-1661B1ECACEA}" type="pres">
      <dgm:prSet presAssocID="{466552A2-2D84-49B7-B02C-1A58D715FFB0}" presName="horzSpace2" presStyleCnt="0"/>
      <dgm:spPr/>
    </dgm:pt>
    <dgm:pt modelId="{AFDCAD04-2230-40FA-9FA0-9297EE62874E}" type="pres">
      <dgm:prSet presAssocID="{466552A2-2D84-49B7-B02C-1A58D715FFB0}" presName="tx2" presStyleLbl="revTx" presStyleIdx="7" presStyleCnt="16"/>
      <dgm:spPr/>
    </dgm:pt>
    <dgm:pt modelId="{6CC2AC42-1F8E-42E7-8A8D-471D8981D88A}" type="pres">
      <dgm:prSet presAssocID="{466552A2-2D84-49B7-B02C-1A58D715FFB0}" presName="vert2" presStyleCnt="0"/>
      <dgm:spPr/>
    </dgm:pt>
    <dgm:pt modelId="{25F80A0F-D091-4774-ACEC-D562A7D248FA}" type="pres">
      <dgm:prSet presAssocID="{466552A2-2D84-49B7-B02C-1A58D715FFB0}" presName="thinLine2b" presStyleLbl="callout" presStyleIdx="5" presStyleCnt="12"/>
      <dgm:spPr/>
    </dgm:pt>
    <dgm:pt modelId="{D637C4DC-B84B-4630-8401-0D98D6325833}" type="pres">
      <dgm:prSet presAssocID="{466552A2-2D84-49B7-B02C-1A58D715FFB0}" presName="vertSpace2b" presStyleCnt="0"/>
      <dgm:spPr/>
    </dgm:pt>
    <dgm:pt modelId="{9D1F6221-6244-483F-95C3-1A276B6C1B03}" type="pres">
      <dgm:prSet presAssocID="{3D555C94-3925-453C-9F38-E917601B2169}" presName="thickLine" presStyleLbl="alignNode1" presStyleIdx="2" presStyleCnt="4"/>
      <dgm:spPr/>
    </dgm:pt>
    <dgm:pt modelId="{A81E7767-EBC1-4459-91E5-46BA6735BF2F}" type="pres">
      <dgm:prSet presAssocID="{3D555C94-3925-453C-9F38-E917601B2169}" presName="horz1" presStyleCnt="0"/>
      <dgm:spPr/>
    </dgm:pt>
    <dgm:pt modelId="{F43394F2-EBF0-4D3D-A290-2586AFD1D8EA}" type="pres">
      <dgm:prSet presAssocID="{3D555C94-3925-453C-9F38-E917601B2169}" presName="tx1" presStyleLbl="revTx" presStyleIdx="8" presStyleCnt="16"/>
      <dgm:spPr/>
    </dgm:pt>
    <dgm:pt modelId="{D95AF959-BCD0-4D4F-8141-8880B615F9FB}" type="pres">
      <dgm:prSet presAssocID="{3D555C94-3925-453C-9F38-E917601B2169}" presName="vert1" presStyleCnt="0"/>
      <dgm:spPr/>
    </dgm:pt>
    <dgm:pt modelId="{B6109E5E-A3A3-411F-AE17-3C0ED8E12C7E}" type="pres">
      <dgm:prSet presAssocID="{B1433AAA-A298-433C-86C8-99C450AAC3DB}" presName="vertSpace2a" presStyleCnt="0"/>
      <dgm:spPr/>
    </dgm:pt>
    <dgm:pt modelId="{F3E64274-4874-4AD9-984E-FEE5BB5F787A}" type="pres">
      <dgm:prSet presAssocID="{B1433AAA-A298-433C-86C8-99C450AAC3DB}" presName="horz2" presStyleCnt="0"/>
      <dgm:spPr/>
    </dgm:pt>
    <dgm:pt modelId="{EB9BDE52-8B10-4A2A-83C5-29C9FCC11F70}" type="pres">
      <dgm:prSet presAssocID="{B1433AAA-A298-433C-86C8-99C450AAC3DB}" presName="horzSpace2" presStyleCnt="0"/>
      <dgm:spPr/>
    </dgm:pt>
    <dgm:pt modelId="{030EDE2D-5B25-4CC7-8725-EBCE62F97B62}" type="pres">
      <dgm:prSet presAssocID="{B1433AAA-A298-433C-86C8-99C450AAC3DB}" presName="tx2" presStyleLbl="revTx" presStyleIdx="9" presStyleCnt="16"/>
      <dgm:spPr/>
    </dgm:pt>
    <dgm:pt modelId="{FE3920F7-02C9-4ECD-99C4-B6362F58A426}" type="pres">
      <dgm:prSet presAssocID="{B1433AAA-A298-433C-86C8-99C450AAC3DB}" presName="vert2" presStyleCnt="0"/>
      <dgm:spPr/>
    </dgm:pt>
    <dgm:pt modelId="{826D8FF0-F575-4343-AD84-004664A38E78}" type="pres">
      <dgm:prSet presAssocID="{B1433AAA-A298-433C-86C8-99C450AAC3DB}" presName="thinLine2b" presStyleLbl="callout" presStyleIdx="6" presStyleCnt="12"/>
      <dgm:spPr/>
    </dgm:pt>
    <dgm:pt modelId="{8B3C2C3B-8A18-49CA-9ED6-00ABDA227089}" type="pres">
      <dgm:prSet presAssocID="{B1433AAA-A298-433C-86C8-99C450AAC3DB}" presName="vertSpace2b" presStyleCnt="0"/>
      <dgm:spPr/>
    </dgm:pt>
    <dgm:pt modelId="{25F3A6E1-3473-4F53-B4EE-BDA86392D690}" type="pres">
      <dgm:prSet presAssocID="{13474305-A937-46C0-9743-C5D4EF008B3A}" presName="horz2" presStyleCnt="0"/>
      <dgm:spPr/>
    </dgm:pt>
    <dgm:pt modelId="{6A8CD31C-0A22-4EC0-8FAD-1306A5BA8924}" type="pres">
      <dgm:prSet presAssocID="{13474305-A937-46C0-9743-C5D4EF008B3A}" presName="horzSpace2" presStyleCnt="0"/>
      <dgm:spPr/>
    </dgm:pt>
    <dgm:pt modelId="{18B98CE0-3189-420E-BDC9-F85B744B2865}" type="pres">
      <dgm:prSet presAssocID="{13474305-A937-46C0-9743-C5D4EF008B3A}" presName="tx2" presStyleLbl="revTx" presStyleIdx="10" presStyleCnt="16"/>
      <dgm:spPr/>
    </dgm:pt>
    <dgm:pt modelId="{251B1D1A-D52C-450B-A3BE-7024C9C8F1DB}" type="pres">
      <dgm:prSet presAssocID="{13474305-A937-46C0-9743-C5D4EF008B3A}" presName="vert2" presStyleCnt="0"/>
      <dgm:spPr/>
    </dgm:pt>
    <dgm:pt modelId="{A1B84A64-C33C-4B04-BF78-47CD1E5EDC87}" type="pres">
      <dgm:prSet presAssocID="{13474305-A937-46C0-9743-C5D4EF008B3A}" presName="thinLine2b" presStyleLbl="callout" presStyleIdx="7" presStyleCnt="12"/>
      <dgm:spPr/>
    </dgm:pt>
    <dgm:pt modelId="{DA2B16C6-CAAB-4F59-A0D6-8A7C77C261B4}" type="pres">
      <dgm:prSet presAssocID="{13474305-A937-46C0-9743-C5D4EF008B3A}" presName="vertSpace2b" presStyleCnt="0"/>
      <dgm:spPr/>
    </dgm:pt>
    <dgm:pt modelId="{6462D7AD-0626-4572-A89D-BBE6F0282317}" type="pres">
      <dgm:prSet presAssocID="{E3A60A66-0995-4AB8-A86E-1CC33A678407}" presName="horz2" presStyleCnt="0"/>
      <dgm:spPr/>
    </dgm:pt>
    <dgm:pt modelId="{4212E39C-562A-43C2-BB40-C4235AF8914A}" type="pres">
      <dgm:prSet presAssocID="{E3A60A66-0995-4AB8-A86E-1CC33A678407}" presName="horzSpace2" presStyleCnt="0"/>
      <dgm:spPr/>
    </dgm:pt>
    <dgm:pt modelId="{3164EED8-FA32-4E20-9F9E-FC1B6E8C3951}" type="pres">
      <dgm:prSet presAssocID="{E3A60A66-0995-4AB8-A86E-1CC33A678407}" presName="tx2" presStyleLbl="revTx" presStyleIdx="11" presStyleCnt="16"/>
      <dgm:spPr/>
    </dgm:pt>
    <dgm:pt modelId="{99E407C8-041E-4E20-9825-8C02AF506A5E}" type="pres">
      <dgm:prSet presAssocID="{E3A60A66-0995-4AB8-A86E-1CC33A678407}" presName="vert2" presStyleCnt="0"/>
      <dgm:spPr/>
    </dgm:pt>
    <dgm:pt modelId="{D72EAE3B-C136-4725-B871-F893774E322B}" type="pres">
      <dgm:prSet presAssocID="{E3A60A66-0995-4AB8-A86E-1CC33A678407}" presName="thinLine2b" presStyleLbl="callout" presStyleIdx="8" presStyleCnt="12"/>
      <dgm:spPr/>
    </dgm:pt>
    <dgm:pt modelId="{BF353BD2-64C0-4101-9E66-14F610EC86F8}" type="pres">
      <dgm:prSet presAssocID="{E3A60A66-0995-4AB8-A86E-1CC33A678407}" presName="vertSpace2b" presStyleCnt="0"/>
      <dgm:spPr/>
    </dgm:pt>
    <dgm:pt modelId="{37ACAAE3-BE08-4ABD-BCD5-DF9EF88DD89A}" type="pres">
      <dgm:prSet presAssocID="{AB90D778-0E14-4036-B196-830B00E0E8DF}" presName="thickLine" presStyleLbl="alignNode1" presStyleIdx="3" presStyleCnt="4"/>
      <dgm:spPr/>
    </dgm:pt>
    <dgm:pt modelId="{A00FF478-7337-4DFF-823F-A34CA539857E}" type="pres">
      <dgm:prSet presAssocID="{AB90D778-0E14-4036-B196-830B00E0E8DF}" presName="horz1" presStyleCnt="0"/>
      <dgm:spPr/>
    </dgm:pt>
    <dgm:pt modelId="{7713E4A1-A892-47C9-BAFF-3AC7BE40527E}" type="pres">
      <dgm:prSet presAssocID="{AB90D778-0E14-4036-B196-830B00E0E8DF}" presName="tx1" presStyleLbl="revTx" presStyleIdx="12" presStyleCnt="16"/>
      <dgm:spPr/>
    </dgm:pt>
    <dgm:pt modelId="{0812238D-69E5-4EB5-BB35-624680961E60}" type="pres">
      <dgm:prSet presAssocID="{AB90D778-0E14-4036-B196-830B00E0E8DF}" presName="vert1" presStyleCnt="0"/>
      <dgm:spPr/>
    </dgm:pt>
    <dgm:pt modelId="{CF6894FB-B93F-4DBF-9CF7-49EFC0CF026B}" type="pres">
      <dgm:prSet presAssocID="{DF856590-65DA-48A0-94B8-55E10C287D2B}" presName="vertSpace2a" presStyleCnt="0"/>
      <dgm:spPr/>
    </dgm:pt>
    <dgm:pt modelId="{26914B5C-9A7A-402D-9976-D17B968813B1}" type="pres">
      <dgm:prSet presAssocID="{DF856590-65DA-48A0-94B8-55E10C287D2B}" presName="horz2" presStyleCnt="0"/>
      <dgm:spPr/>
    </dgm:pt>
    <dgm:pt modelId="{279A398D-256A-46CD-BB29-AFA0FFADF36D}" type="pres">
      <dgm:prSet presAssocID="{DF856590-65DA-48A0-94B8-55E10C287D2B}" presName="horzSpace2" presStyleCnt="0"/>
      <dgm:spPr/>
    </dgm:pt>
    <dgm:pt modelId="{FAA97F5E-EB75-4510-A1EF-E4884C5A1672}" type="pres">
      <dgm:prSet presAssocID="{DF856590-65DA-48A0-94B8-55E10C287D2B}" presName="tx2" presStyleLbl="revTx" presStyleIdx="13" presStyleCnt="16"/>
      <dgm:spPr/>
    </dgm:pt>
    <dgm:pt modelId="{4D01B8CE-0074-4804-8E30-8795BB02952B}" type="pres">
      <dgm:prSet presAssocID="{DF856590-65DA-48A0-94B8-55E10C287D2B}" presName="vert2" presStyleCnt="0"/>
      <dgm:spPr/>
    </dgm:pt>
    <dgm:pt modelId="{16A5C290-5900-40A6-86EA-11E834D47E46}" type="pres">
      <dgm:prSet presAssocID="{DF856590-65DA-48A0-94B8-55E10C287D2B}" presName="thinLine2b" presStyleLbl="callout" presStyleIdx="9" presStyleCnt="12"/>
      <dgm:spPr/>
    </dgm:pt>
    <dgm:pt modelId="{727BAF74-EF0D-4FFA-B0B0-62A25F411CBB}" type="pres">
      <dgm:prSet presAssocID="{DF856590-65DA-48A0-94B8-55E10C287D2B}" presName="vertSpace2b" presStyleCnt="0"/>
      <dgm:spPr/>
    </dgm:pt>
    <dgm:pt modelId="{BC52F9E0-7728-43EE-862B-2E6155390743}" type="pres">
      <dgm:prSet presAssocID="{7F655DCB-E789-4A2A-9A17-C96692D956FB}" presName="horz2" presStyleCnt="0"/>
      <dgm:spPr/>
    </dgm:pt>
    <dgm:pt modelId="{A758FAF1-208C-4DF0-81C8-7FD81BDA8845}" type="pres">
      <dgm:prSet presAssocID="{7F655DCB-E789-4A2A-9A17-C96692D956FB}" presName="horzSpace2" presStyleCnt="0"/>
      <dgm:spPr/>
    </dgm:pt>
    <dgm:pt modelId="{33BF0751-FF24-4792-B56D-A7FE5D1AAAFE}" type="pres">
      <dgm:prSet presAssocID="{7F655DCB-E789-4A2A-9A17-C96692D956FB}" presName="tx2" presStyleLbl="revTx" presStyleIdx="14" presStyleCnt="16"/>
      <dgm:spPr/>
    </dgm:pt>
    <dgm:pt modelId="{67C232AB-7A30-4048-884D-FD2396978318}" type="pres">
      <dgm:prSet presAssocID="{7F655DCB-E789-4A2A-9A17-C96692D956FB}" presName="vert2" presStyleCnt="0"/>
      <dgm:spPr/>
    </dgm:pt>
    <dgm:pt modelId="{D89AABA4-4344-45C1-AEEC-C3DCBE9FEEFE}" type="pres">
      <dgm:prSet presAssocID="{7F655DCB-E789-4A2A-9A17-C96692D956FB}" presName="thinLine2b" presStyleLbl="callout" presStyleIdx="10" presStyleCnt="12"/>
      <dgm:spPr/>
    </dgm:pt>
    <dgm:pt modelId="{8170006F-02DA-4B44-BE5D-1EBADA04E2C4}" type="pres">
      <dgm:prSet presAssocID="{7F655DCB-E789-4A2A-9A17-C96692D956FB}" presName="vertSpace2b" presStyleCnt="0"/>
      <dgm:spPr/>
    </dgm:pt>
    <dgm:pt modelId="{EDCC1193-4486-4AF4-A42B-A3505895940A}" type="pres">
      <dgm:prSet presAssocID="{D5DFB89F-06F6-4837-A830-346289754099}" presName="horz2" presStyleCnt="0"/>
      <dgm:spPr/>
    </dgm:pt>
    <dgm:pt modelId="{CC337D05-81AB-4707-8D8F-78FDE70A04C5}" type="pres">
      <dgm:prSet presAssocID="{D5DFB89F-06F6-4837-A830-346289754099}" presName="horzSpace2" presStyleCnt="0"/>
      <dgm:spPr/>
    </dgm:pt>
    <dgm:pt modelId="{C9143CB1-ABF6-4109-B6AE-41DA45279EC1}" type="pres">
      <dgm:prSet presAssocID="{D5DFB89F-06F6-4837-A830-346289754099}" presName="tx2" presStyleLbl="revTx" presStyleIdx="15" presStyleCnt="16"/>
      <dgm:spPr/>
    </dgm:pt>
    <dgm:pt modelId="{F3AE2873-3358-4E90-BFED-38838611CC3A}" type="pres">
      <dgm:prSet presAssocID="{D5DFB89F-06F6-4837-A830-346289754099}" presName="vert2" presStyleCnt="0"/>
      <dgm:spPr/>
    </dgm:pt>
    <dgm:pt modelId="{4DB23755-3BCB-41FD-B326-3A2E3F17C1D7}" type="pres">
      <dgm:prSet presAssocID="{D5DFB89F-06F6-4837-A830-346289754099}" presName="thinLine2b" presStyleLbl="callout" presStyleIdx="11" presStyleCnt="12"/>
      <dgm:spPr/>
    </dgm:pt>
    <dgm:pt modelId="{A9B1BED1-5BE0-4069-A0B9-EB1DEE59BF30}" type="pres">
      <dgm:prSet presAssocID="{D5DFB89F-06F6-4837-A830-346289754099}" presName="vertSpace2b" presStyleCnt="0"/>
      <dgm:spPr/>
    </dgm:pt>
  </dgm:ptLst>
  <dgm:cxnLst>
    <dgm:cxn modelId="{F1130C07-2FAF-42DD-A667-6340A880A294}" type="presOf" srcId="{E3A60A66-0995-4AB8-A86E-1CC33A678407}" destId="{3164EED8-FA32-4E20-9F9E-FC1B6E8C3951}" srcOrd="0" destOrd="0" presId="urn:microsoft.com/office/officeart/2008/layout/LinedList"/>
    <dgm:cxn modelId="{85528816-103A-4E92-9F60-379CC3914FBA}" type="presOf" srcId="{DF856590-65DA-48A0-94B8-55E10C287D2B}" destId="{FAA97F5E-EB75-4510-A1EF-E4884C5A1672}" srcOrd="0" destOrd="0" presId="urn:microsoft.com/office/officeart/2008/layout/LinedList"/>
    <dgm:cxn modelId="{2ACF8E18-8F2B-408F-9CFC-086B0E7A260F}" srcId="{FFAD187C-15C9-41A3-BC1B-B49E427E9B46}" destId="{AC4B759C-6F66-46AD-AC19-C7A73A3EE4CC}" srcOrd="0" destOrd="0" parTransId="{C45F34DA-992A-492E-927A-89B11B98C537}" sibTransId="{2FC3EF2A-588B-4249-BE24-8D9458754F53}"/>
    <dgm:cxn modelId="{AD302227-ECD5-4D18-8601-B0AF0942F8C7}" type="presOf" srcId="{D5DFB89F-06F6-4837-A830-346289754099}" destId="{C9143CB1-ABF6-4109-B6AE-41DA45279EC1}" srcOrd="0" destOrd="0" presId="urn:microsoft.com/office/officeart/2008/layout/LinedList"/>
    <dgm:cxn modelId="{7BB81F2B-9CE4-45FA-A47B-1E1DB0B353A9}" type="presOf" srcId="{AB90D778-0E14-4036-B196-830B00E0E8DF}" destId="{7713E4A1-A892-47C9-BAFF-3AC7BE40527E}" srcOrd="0" destOrd="0" presId="urn:microsoft.com/office/officeart/2008/layout/LinedList"/>
    <dgm:cxn modelId="{FDFC8734-72E5-4F46-A832-285762756368}" type="presOf" srcId="{13474305-A937-46C0-9743-C5D4EF008B3A}" destId="{18B98CE0-3189-420E-BDC9-F85B744B2865}" srcOrd="0" destOrd="0" presId="urn:microsoft.com/office/officeart/2008/layout/LinedList"/>
    <dgm:cxn modelId="{2B1CA15B-1BE5-40D0-8C8E-8B3B6DAFF305}" srcId="{FFAD187C-15C9-41A3-BC1B-B49E427E9B46}" destId="{96795B37-8582-4F8D-8A40-5378983E37C1}" srcOrd="1" destOrd="0" parTransId="{8B75B035-BDC3-4350-9194-996D5CE4E10F}" sibTransId="{9EA7C8E7-342B-4657-A621-678422F878EB}"/>
    <dgm:cxn modelId="{4AC8F065-8540-4A9C-8A50-9DC52C7A40DC}" type="presOf" srcId="{7F655DCB-E789-4A2A-9A17-C96692D956FB}" destId="{33BF0751-FF24-4792-B56D-A7FE5D1AAAFE}" srcOrd="0" destOrd="0" presId="urn:microsoft.com/office/officeart/2008/layout/LinedList"/>
    <dgm:cxn modelId="{D14FA666-397C-427F-BAE4-9789B6FDDF2A}" srcId="{EB13A309-4663-444C-98F7-6D2AE2DEAA7C}" destId="{C327473B-3781-46E3-A909-8B698FC39732}" srcOrd="0" destOrd="0" parTransId="{1B67C103-E3EF-4146-B44F-FC820478F0D7}" sibTransId="{8B40572D-234A-4191-A57F-1E387A9220CB}"/>
    <dgm:cxn modelId="{7BCF5269-D731-4B5C-94D5-F6F90BF19C6F}" srcId="{AB90D778-0E14-4036-B196-830B00E0E8DF}" destId="{DF856590-65DA-48A0-94B8-55E10C287D2B}" srcOrd="0" destOrd="0" parTransId="{268A542F-20CA-4F47-8B81-CEA7DBDC4439}" sibTransId="{25BE4F41-779D-4BE5-9C6C-1E41665A1C60}"/>
    <dgm:cxn modelId="{E3D46950-2E3A-46EF-9A6F-4DD1DB7CA1C0}" type="presOf" srcId="{466552A2-2D84-49B7-B02C-1A58D715FFB0}" destId="{AFDCAD04-2230-40FA-9FA0-9297EE62874E}" srcOrd="0" destOrd="0" presId="urn:microsoft.com/office/officeart/2008/layout/LinedList"/>
    <dgm:cxn modelId="{965F3F53-4B25-4F98-81C5-11849FE60F82}" type="presOf" srcId="{3D555C94-3925-453C-9F38-E917601B2169}" destId="{F43394F2-EBF0-4D3D-A290-2586AFD1D8EA}" srcOrd="0" destOrd="0" presId="urn:microsoft.com/office/officeart/2008/layout/LinedList"/>
    <dgm:cxn modelId="{F3CCB484-9C41-468F-8073-673D3496726D}" srcId="{3D555C94-3925-453C-9F38-E917601B2169}" destId="{E3A60A66-0995-4AB8-A86E-1CC33A678407}" srcOrd="2" destOrd="0" parTransId="{FB2C4501-5389-4A99-BA7F-5CE6639BDCD1}" sibTransId="{A7DF0231-983F-4C50-9DD3-AB607C4390A1}"/>
    <dgm:cxn modelId="{F4A54A86-E24B-4E06-99E2-887804BF129E}" srcId="{D936AC2B-092E-4532-A191-E0B71446F808}" destId="{AB90D778-0E14-4036-B196-830B00E0E8DF}" srcOrd="3" destOrd="0" parTransId="{809629CC-49E9-42C7-8E2A-64EB444254BB}" sibTransId="{F8D3559B-B61B-4492-803C-0255FE296ACF}"/>
    <dgm:cxn modelId="{8047DA86-35CD-43CC-BB41-1A13E8CF7FB0}" srcId="{D936AC2B-092E-4532-A191-E0B71446F808}" destId="{EB13A309-4663-444C-98F7-6D2AE2DEAA7C}" srcOrd="1" destOrd="0" parTransId="{A6CC525F-6489-49EB-8535-00F7F429A7C2}" sibTransId="{1BDE328C-47F5-42BB-8E43-9FD67C32FA1A}"/>
    <dgm:cxn modelId="{52506787-F14B-4F22-95C5-349CCA8E4435}" srcId="{EB13A309-4663-444C-98F7-6D2AE2DEAA7C}" destId="{E4EB8DCF-28E2-4286-82D4-66E28531233B}" srcOrd="1" destOrd="0" parTransId="{C3A1D787-0B83-44A4-B9BC-AC282D3B8D0F}" sibTransId="{DF17AFA3-2F47-4B84-BAC8-AEB62C749831}"/>
    <dgm:cxn modelId="{C266F995-85AB-4FA1-BCC4-833EB1ADE581}" srcId="{FFAD187C-15C9-41A3-BC1B-B49E427E9B46}" destId="{A738677D-0172-4891-8705-6A6921C69E62}" srcOrd="2" destOrd="0" parTransId="{4161B14D-7357-463B-86B5-33DB92AF2E36}" sibTransId="{E19D584C-6F4C-4F5D-90A2-8D483F5D0A62}"/>
    <dgm:cxn modelId="{07E16CAE-DBE6-4FD7-92D6-AE4B71AD9CAB}" srcId="{AB90D778-0E14-4036-B196-830B00E0E8DF}" destId="{D5DFB89F-06F6-4837-A830-346289754099}" srcOrd="2" destOrd="0" parTransId="{D4C65FC4-1A6D-45E7-9E79-189769DD8252}" sibTransId="{3E24C448-8696-4C39-9B9A-591357ADDCF6}"/>
    <dgm:cxn modelId="{6D0EAAAF-1C65-49F1-A8D2-04B253EA15C2}" srcId="{EB13A309-4663-444C-98F7-6D2AE2DEAA7C}" destId="{466552A2-2D84-49B7-B02C-1A58D715FFB0}" srcOrd="2" destOrd="0" parTransId="{F1B13904-788C-485B-83FC-A58CE26313B6}" sibTransId="{9EDDF5E4-7467-46AA-8E53-C74FCB1BAEB9}"/>
    <dgm:cxn modelId="{1A8EC4C2-335D-4F3B-92D3-B4A2FE405B9B}" srcId="{3D555C94-3925-453C-9F38-E917601B2169}" destId="{13474305-A937-46C0-9743-C5D4EF008B3A}" srcOrd="1" destOrd="0" parTransId="{5D187C20-97E4-4E9D-A884-1D94765FE49A}" sibTransId="{23E89A5B-DC51-4445-AAC6-C895C7712607}"/>
    <dgm:cxn modelId="{E3586AC8-95C3-4FB2-B841-68484A8A4516}" srcId="{3D555C94-3925-453C-9F38-E917601B2169}" destId="{B1433AAA-A298-433C-86C8-99C450AAC3DB}" srcOrd="0" destOrd="0" parTransId="{F378EE6F-A0D9-41F7-B5F1-5475DBDEFC84}" sibTransId="{080B6E6E-C901-4036-8827-D808DF156D3E}"/>
    <dgm:cxn modelId="{4950BECB-FB6B-48F9-8994-6B12CF278495}" type="presOf" srcId="{A738677D-0172-4891-8705-6A6921C69E62}" destId="{3C3107A9-5E61-4EEA-8C54-9FA10CE37D7C}" srcOrd="0" destOrd="0" presId="urn:microsoft.com/office/officeart/2008/layout/LinedList"/>
    <dgm:cxn modelId="{C21238DC-3E12-42B8-B32C-95C2BE9862DF}" srcId="{D936AC2B-092E-4532-A191-E0B71446F808}" destId="{FFAD187C-15C9-41A3-BC1B-B49E427E9B46}" srcOrd="0" destOrd="0" parTransId="{65C2F6A1-28AB-4445-9408-B0226144B8C2}" sibTransId="{6D2DBF56-8483-4ED8-BA8A-24CE787DFB56}"/>
    <dgm:cxn modelId="{04D41BE2-6746-46D9-8F51-4C013F15F627}" srcId="{AB90D778-0E14-4036-B196-830B00E0E8DF}" destId="{7F655DCB-E789-4A2A-9A17-C96692D956FB}" srcOrd="1" destOrd="0" parTransId="{981950E8-090A-405E-97BB-3FFBCCEB47A5}" sibTransId="{C370551F-74B3-4717-83A4-FF8D93BC8F5F}"/>
    <dgm:cxn modelId="{CB1BE7E3-6BFA-4D9A-9B82-D6427BE1633B}" type="presOf" srcId="{C327473B-3781-46E3-A909-8B698FC39732}" destId="{61A433E2-E61A-44E2-977F-28F0D7FD1710}" srcOrd="0" destOrd="0" presId="urn:microsoft.com/office/officeart/2008/layout/LinedList"/>
    <dgm:cxn modelId="{48EEBBE4-D792-4AA8-AE77-0B4075F48AF8}" type="presOf" srcId="{EB13A309-4663-444C-98F7-6D2AE2DEAA7C}" destId="{A378B7E5-5368-4354-BEEC-5F6066350452}" srcOrd="0" destOrd="0" presId="urn:microsoft.com/office/officeart/2008/layout/LinedList"/>
    <dgm:cxn modelId="{81EC19E5-FC53-44E4-8A3D-B0006D9AA368}" type="presOf" srcId="{96795B37-8582-4F8D-8A40-5378983E37C1}" destId="{9C67E42A-C548-480D-844D-DD1365B20361}" srcOrd="0" destOrd="0" presId="urn:microsoft.com/office/officeart/2008/layout/LinedList"/>
    <dgm:cxn modelId="{E06FBEE7-8648-469B-B27D-DF6EFA12FB2F}" type="presOf" srcId="{FFAD187C-15C9-41A3-BC1B-B49E427E9B46}" destId="{41DD633C-9C8A-4026-9BCC-0696BB2B7C39}" srcOrd="0" destOrd="0" presId="urn:microsoft.com/office/officeart/2008/layout/LinedList"/>
    <dgm:cxn modelId="{16AB14EB-D6D6-496C-BF45-1FC28A79A492}" type="presOf" srcId="{AC4B759C-6F66-46AD-AC19-C7A73A3EE4CC}" destId="{3E932370-BB1B-40C0-967A-5C469DAC747C}" srcOrd="0" destOrd="0" presId="urn:microsoft.com/office/officeart/2008/layout/LinedList"/>
    <dgm:cxn modelId="{F11833EC-DBEE-4CC0-865D-55EB6724BBD6}" srcId="{D936AC2B-092E-4532-A191-E0B71446F808}" destId="{3D555C94-3925-453C-9F38-E917601B2169}" srcOrd="2" destOrd="0" parTransId="{AC85E4BF-4D75-4295-987C-73CFA9C8ACD6}" sibTransId="{DD93D41F-F651-4253-84EB-0D5200B7FEE3}"/>
    <dgm:cxn modelId="{DC4E04F5-0506-4401-A378-5B94C3CC3B63}" type="presOf" srcId="{D936AC2B-092E-4532-A191-E0B71446F808}" destId="{7E0AC1B6-BEB4-44C1-A79F-6E944B0830ED}" srcOrd="0" destOrd="0" presId="urn:microsoft.com/office/officeart/2008/layout/LinedList"/>
    <dgm:cxn modelId="{912B3FF6-49CD-43B1-8471-E661807AC3FE}" type="presOf" srcId="{B1433AAA-A298-433C-86C8-99C450AAC3DB}" destId="{030EDE2D-5B25-4CC7-8725-EBCE62F97B62}" srcOrd="0" destOrd="0" presId="urn:microsoft.com/office/officeart/2008/layout/LinedList"/>
    <dgm:cxn modelId="{08DBAAFC-83BE-41CE-9DA8-B7FB8283575A}" type="presOf" srcId="{E4EB8DCF-28E2-4286-82D4-66E28531233B}" destId="{8643977D-2253-409F-8949-AD53A007AD29}" srcOrd="0" destOrd="0" presId="urn:microsoft.com/office/officeart/2008/layout/LinedList"/>
    <dgm:cxn modelId="{37439E4E-3D6F-4AD1-90E0-559C66EC62E4}" type="presParOf" srcId="{7E0AC1B6-BEB4-44C1-A79F-6E944B0830ED}" destId="{C5E0C9E2-7DF0-4E9E-A5CE-EC13D9FBF290}" srcOrd="0" destOrd="0" presId="urn:microsoft.com/office/officeart/2008/layout/LinedList"/>
    <dgm:cxn modelId="{951A2E9A-AB24-4712-924F-DA6B8BABAF4D}" type="presParOf" srcId="{7E0AC1B6-BEB4-44C1-A79F-6E944B0830ED}" destId="{F4D729C2-6161-4D1B-A4AD-1628BA6AAFC6}" srcOrd="1" destOrd="0" presId="urn:microsoft.com/office/officeart/2008/layout/LinedList"/>
    <dgm:cxn modelId="{126AE403-7E6E-4F9F-B50B-A38582C40A91}" type="presParOf" srcId="{F4D729C2-6161-4D1B-A4AD-1628BA6AAFC6}" destId="{41DD633C-9C8A-4026-9BCC-0696BB2B7C39}" srcOrd="0" destOrd="0" presId="urn:microsoft.com/office/officeart/2008/layout/LinedList"/>
    <dgm:cxn modelId="{A304F008-9BC6-44D2-A905-3C6A392D3AB2}" type="presParOf" srcId="{F4D729C2-6161-4D1B-A4AD-1628BA6AAFC6}" destId="{07E65767-D5CD-4106-B171-1A03F6DDC92E}" srcOrd="1" destOrd="0" presId="urn:microsoft.com/office/officeart/2008/layout/LinedList"/>
    <dgm:cxn modelId="{148CF29B-D827-4E25-8376-3B705FD70F67}" type="presParOf" srcId="{07E65767-D5CD-4106-B171-1A03F6DDC92E}" destId="{9B9F16D1-7322-459F-999A-5902BB00412F}" srcOrd="0" destOrd="0" presId="urn:microsoft.com/office/officeart/2008/layout/LinedList"/>
    <dgm:cxn modelId="{40D726C7-71C5-4159-BE02-D3BCB2D019A4}" type="presParOf" srcId="{07E65767-D5CD-4106-B171-1A03F6DDC92E}" destId="{7437F071-DE03-4FDE-9C73-3B0AD6DE11AF}" srcOrd="1" destOrd="0" presId="urn:microsoft.com/office/officeart/2008/layout/LinedList"/>
    <dgm:cxn modelId="{AC078569-8265-499F-87FF-76125E882C71}" type="presParOf" srcId="{7437F071-DE03-4FDE-9C73-3B0AD6DE11AF}" destId="{7A316061-1A38-487B-BC08-271042BBF96B}" srcOrd="0" destOrd="0" presId="urn:microsoft.com/office/officeart/2008/layout/LinedList"/>
    <dgm:cxn modelId="{1E8CBE9E-1DE3-4287-8163-70676F245E75}" type="presParOf" srcId="{7437F071-DE03-4FDE-9C73-3B0AD6DE11AF}" destId="{3E932370-BB1B-40C0-967A-5C469DAC747C}" srcOrd="1" destOrd="0" presId="urn:microsoft.com/office/officeart/2008/layout/LinedList"/>
    <dgm:cxn modelId="{F23A9242-355B-4D1D-92CB-A3372A6EBD95}" type="presParOf" srcId="{7437F071-DE03-4FDE-9C73-3B0AD6DE11AF}" destId="{0B89D1C9-B5ED-43D8-8D63-FCDD8F0198D0}" srcOrd="2" destOrd="0" presId="urn:microsoft.com/office/officeart/2008/layout/LinedList"/>
    <dgm:cxn modelId="{211E3B38-7904-4422-B919-59B8BDCF6191}" type="presParOf" srcId="{07E65767-D5CD-4106-B171-1A03F6DDC92E}" destId="{0E0FBEB9-B1B9-447E-842B-4206AF8604A0}" srcOrd="2" destOrd="0" presId="urn:microsoft.com/office/officeart/2008/layout/LinedList"/>
    <dgm:cxn modelId="{61E4BA8B-AFB6-4288-817E-7443FA53CAD5}" type="presParOf" srcId="{07E65767-D5CD-4106-B171-1A03F6DDC92E}" destId="{75C5743E-A310-4CE9-A53E-19B8BD65D426}" srcOrd="3" destOrd="0" presId="urn:microsoft.com/office/officeart/2008/layout/LinedList"/>
    <dgm:cxn modelId="{C1F72887-86AF-4583-8936-7BBFC8B8C8E7}" type="presParOf" srcId="{07E65767-D5CD-4106-B171-1A03F6DDC92E}" destId="{84A990C7-7044-4451-BC80-DFF1DD05B825}" srcOrd="4" destOrd="0" presId="urn:microsoft.com/office/officeart/2008/layout/LinedList"/>
    <dgm:cxn modelId="{25C0326E-5319-45F1-A3D5-062FADD6D03C}" type="presParOf" srcId="{84A990C7-7044-4451-BC80-DFF1DD05B825}" destId="{EC73FD3C-9C1A-4662-902C-E3D81789C469}" srcOrd="0" destOrd="0" presId="urn:microsoft.com/office/officeart/2008/layout/LinedList"/>
    <dgm:cxn modelId="{7029CBD8-6E21-4C48-A393-2479D67994E1}" type="presParOf" srcId="{84A990C7-7044-4451-BC80-DFF1DD05B825}" destId="{9C67E42A-C548-480D-844D-DD1365B20361}" srcOrd="1" destOrd="0" presId="urn:microsoft.com/office/officeart/2008/layout/LinedList"/>
    <dgm:cxn modelId="{C604BD98-24DA-43EC-AF18-9EA8965A3403}" type="presParOf" srcId="{84A990C7-7044-4451-BC80-DFF1DD05B825}" destId="{E21BEC7F-EA11-47F4-B3A9-A91572D0AAD6}" srcOrd="2" destOrd="0" presId="urn:microsoft.com/office/officeart/2008/layout/LinedList"/>
    <dgm:cxn modelId="{4D5BC0DF-5BB0-41CB-B40A-0AE02DBE0E18}" type="presParOf" srcId="{07E65767-D5CD-4106-B171-1A03F6DDC92E}" destId="{39E61EB5-0E16-4045-9C77-70BE87195211}" srcOrd="5" destOrd="0" presId="urn:microsoft.com/office/officeart/2008/layout/LinedList"/>
    <dgm:cxn modelId="{8A2304ED-CBD4-430B-8791-3B3A8FA91619}" type="presParOf" srcId="{07E65767-D5CD-4106-B171-1A03F6DDC92E}" destId="{8600F71A-A14B-4263-8DCC-0FB149DA4389}" srcOrd="6" destOrd="0" presId="urn:microsoft.com/office/officeart/2008/layout/LinedList"/>
    <dgm:cxn modelId="{873726DE-D2E8-4D49-B716-443920F095AE}" type="presParOf" srcId="{07E65767-D5CD-4106-B171-1A03F6DDC92E}" destId="{20FD3C36-997D-4529-BF7F-47019C9A5293}" srcOrd="7" destOrd="0" presId="urn:microsoft.com/office/officeart/2008/layout/LinedList"/>
    <dgm:cxn modelId="{CCC7DCD3-1C36-4AD3-9673-0E05149A2984}" type="presParOf" srcId="{20FD3C36-997D-4529-BF7F-47019C9A5293}" destId="{B858C90A-32B3-432A-937B-0B2745AAD0A1}" srcOrd="0" destOrd="0" presId="urn:microsoft.com/office/officeart/2008/layout/LinedList"/>
    <dgm:cxn modelId="{71574C0D-37A9-4AAC-950B-DB1DFE5B9C5E}" type="presParOf" srcId="{20FD3C36-997D-4529-BF7F-47019C9A5293}" destId="{3C3107A9-5E61-4EEA-8C54-9FA10CE37D7C}" srcOrd="1" destOrd="0" presId="urn:microsoft.com/office/officeart/2008/layout/LinedList"/>
    <dgm:cxn modelId="{54DC0C9A-0BAB-4066-A6D1-CD06E1EF2E38}" type="presParOf" srcId="{20FD3C36-997D-4529-BF7F-47019C9A5293}" destId="{0AB2A036-6E60-421B-9564-C3B25857D710}" srcOrd="2" destOrd="0" presId="urn:microsoft.com/office/officeart/2008/layout/LinedList"/>
    <dgm:cxn modelId="{AC48CECD-8AAE-48A4-A949-927629825511}" type="presParOf" srcId="{07E65767-D5CD-4106-B171-1A03F6DDC92E}" destId="{242B8BE6-DBBE-4154-AED8-80E343050A34}" srcOrd="8" destOrd="0" presId="urn:microsoft.com/office/officeart/2008/layout/LinedList"/>
    <dgm:cxn modelId="{12463709-361A-4BE0-A468-B4EB495E7BEC}" type="presParOf" srcId="{07E65767-D5CD-4106-B171-1A03F6DDC92E}" destId="{D10C02D1-2DC2-4B3E-9B2A-799B6C6B517C}" srcOrd="9" destOrd="0" presId="urn:microsoft.com/office/officeart/2008/layout/LinedList"/>
    <dgm:cxn modelId="{FA4C9B7C-2319-41EB-8E3A-F5D3940FA7C9}" type="presParOf" srcId="{7E0AC1B6-BEB4-44C1-A79F-6E944B0830ED}" destId="{548CB40F-9F64-410B-85F2-D66422367F2F}" srcOrd="2" destOrd="0" presId="urn:microsoft.com/office/officeart/2008/layout/LinedList"/>
    <dgm:cxn modelId="{5FA91C3A-6609-4140-8F65-97DF04CB07CB}" type="presParOf" srcId="{7E0AC1B6-BEB4-44C1-A79F-6E944B0830ED}" destId="{B41007DE-E8FC-47C0-A39B-97EFFB9D32CF}" srcOrd="3" destOrd="0" presId="urn:microsoft.com/office/officeart/2008/layout/LinedList"/>
    <dgm:cxn modelId="{D9B151B8-5CB0-4FF8-AE3C-B24A328F4844}" type="presParOf" srcId="{B41007DE-E8FC-47C0-A39B-97EFFB9D32CF}" destId="{A378B7E5-5368-4354-BEEC-5F6066350452}" srcOrd="0" destOrd="0" presId="urn:microsoft.com/office/officeart/2008/layout/LinedList"/>
    <dgm:cxn modelId="{592E2A7F-8DA1-461C-B197-9C76B9F0DF47}" type="presParOf" srcId="{B41007DE-E8FC-47C0-A39B-97EFFB9D32CF}" destId="{1C70A874-CC1C-484A-8BB7-DC38265A147D}" srcOrd="1" destOrd="0" presId="urn:microsoft.com/office/officeart/2008/layout/LinedList"/>
    <dgm:cxn modelId="{4D347316-8009-474A-8CB7-81A76D535E8E}" type="presParOf" srcId="{1C70A874-CC1C-484A-8BB7-DC38265A147D}" destId="{83118D75-B4EC-4DE8-AAB9-995BAFFABBF2}" srcOrd="0" destOrd="0" presId="urn:microsoft.com/office/officeart/2008/layout/LinedList"/>
    <dgm:cxn modelId="{9324913C-BBA6-498B-9911-AE630E2BD537}" type="presParOf" srcId="{1C70A874-CC1C-484A-8BB7-DC38265A147D}" destId="{3F273DBF-6A64-4F05-B8D6-6EFCE611F555}" srcOrd="1" destOrd="0" presId="urn:microsoft.com/office/officeart/2008/layout/LinedList"/>
    <dgm:cxn modelId="{1507DE13-8352-4E2A-AE6B-D70E377EC7AA}" type="presParOf" srcId="{3F273DBF-6A64-4F05-B8D6-6EFCE611F555}" destId="{7ECFB2FC-89F5-4ECD-B806-A5E1382DC24D}" srcOrd="0" destOrd="0" presId="urn:microsoft.com/office/officeart/2008/layout/LinedList"/>
    <dgm:cxn modelId="{D9DE1402-1213-44A7-BC01-ADDEF4A11DB9}" type="presParOf" srcId="{3F273DBF-6A64-4F05-B8D6-6EFCE611F555}" destId="{61A433E2-E61A-44E2-977F-28F0D7FD1710}" srcOrd="1" destOrd="0" presId="urn:microsoft.com/office/officeart/2008/layout/LinedList"/>
    <dgm:cxn modelId="{A91AE3D1-379A-446F-8B1E-B8A67024FD78}" type="presParOf" srcId="{3F273DBF-6A64-4F05-B8D6-6EFCE611F555}" destId="{0F9225DB-3B83-41EC-A616-079CEA091A33}" srcOrd="2" destOrd="0" presId="urn:microsoft.com/office/officeart/2008/layout/LinedList"/>
    <dgm:cxn modelId="{F05C0C40-C78E-4ADA-A328-0C7623685150}" type="presParOf" srcId="{1C70A874-CC1C-484A-8BB7-DC38265A147D}" destId="{6041A91B-8FDA-4484-9775-ED05B45835E8}" srcOrd="2" destOrd="0" presId="urn:microsoft.com/office/officeart/2008/layout/LinedList"/>
    <dgm:cxn modelId="{12F87C4F-A72E-47A9-BD9A-E8192633EE87}" type="presParOf" srcId="{1C70A874-CC1C-484A-8BB7-DC38265A147D}" destId="{B777E024-DF8B-4A97-9F36-DF1F40B7B3ED}" srcOrd="3" destOrd="0" presId="urn:microsoft.com/office/officeart/2008/layout/LinedList"/>
    <dgm:cxn modelId="{90FBFACC-9103-4637-BF4F-18D131399035}" type="presParOf" srcId="{1C70A874-CC1C-484A-8BB7-DC38265A147D}" destId="{FDAD25F4-AB98-45CF-AA13-90903CD2C8D5}" srcOrd="4" destOrd="0" presId="urn:microsoft.com/office/officeart/2008/layout/LinedList"/>
    <dgm:cxn modelId="{42A1B839-DD90-4F6E-AE5F-08E583DA8074}" type="presParOf" srcId="{FDAD25F4-AB98-45CF-AA13-90903CD2C8D5}" destId="{21287D9A-0E50-4CE4-95EC-99718CDD72F2}" srcOrd="0" destOrd="0" presId="urn:microsoft.com/office/officeart/2008/layout/LinedList"/>
    <dgm:cxn modelId="{1BB5246B-C378-4302-94AA-6D1A33AEEADD}" type="presParOf" srcId="{FDAD25F4-AB98-45CF-AA13-90903CD2C8D5}" destId="{8643977D-2253-409F-8949-AD53A007AD29}" srcOrd="1" destOrd="0" presId="urn:microsoft.com/office/officeart/2008/layout/LinedList"/>
    <dgm:cxn modelId="{870ED4B9-6FC1-4BE5-B217-68BBFD4E5CA1}" type="presParOf" srcId="{FDAD25F4-AB98-45CF-AA13-90903CD2C8D5}" destId="{FA5F1EDF-B500-4996-AFF1-70EC4B5D633F}" srcOrd="2" destOrd="0" presId="urn:microsoft.com/office/officeart/2008/layout/LinedList"/>
    <dgm:cxn modelId="{1232E4B4-1AB3-4D09-A8EA-047D92330498}" type="presParOf" srcId="{1C70A874-CC1C-484A-8BB7-DC38265A147D}" destId="{27721AFB-5038-46EC-A676-169EE3F6F5FC}" srcOrd="5" destOrd="0" presId="urn:microsoft.com/office/officeart/2008/layout/LinedList"/>
    <dgm:cxn modelId="{32ECA229-90AA-4262-B22C-CD9E10476EB5}" type="presParOf" srcId="{1C70A874-CC1C-484A-8BB7-DC38265A147D}" destId="{99B9C140-4CDE-43E1-9E0F-412ACC1AF374}" srcOrd="6" destOrd="0" presId="urn:microsoft.com/office/officeart/2008/layout/LinedList"/>
    <dgm:cxn modelId="{AAF92AB5-03DB-44DC-A904-2D29F2D5E6C6}" type="presParOf" srcId="{1C70A874-CC1C-484A-8BB7-DC38265A147D}" destId="{DE885F08-7A76-4E41-BD2F-E498C77D0760}" srcOrd="7" destOrd="0" presId="urn:microsoft.com/office/officeart/2008/layout/LinedList"/>
    <dgm:cxn modelId="{FE809E6B-75BB-4B3E-8419-91BFB729B227}" type="presParOf" srcId="{DE885F08-7A76-4E41-BD2F-E498C77D0760}" destId="{08DBAFF1-54BF-4AEF-81D0-1661B1ECACEA}" srcOrd="0" destOrd="0" presId="urn:microsoft.com/office/officeart/2008/layout/LinedList"/>
    <dgm:cxn modelId="{347B659D-5C47-4667-8E7D-C422D109296C}" type="presParOf" srcId="{DE885F08-7A76-4E41-BD2F-E498C77D0760}" destId="{AFDCAD04-2230-40FA-9FA0-9297EE62874E}" srcOrd="1" destOrd="0" presId="urn:microsoft.com/office/officeart/2008/layout/LinedList"/>
    <dgm:cxn modelId="{6F3AB811-63E1-49E4-B5C5-576E42E78E2D}" type="presParOf" srcId="{DE885F08-7A76-4E41-BD2F-E498C77D0760}" destId="{6CC2AC42-1F8E-42E7-8A8D-471D8981D88A}" srcOrd="2" destOrd="0" presId="urn:microsoft.com/office/officeart/2008/layout/LinedList"/>
    <dgm:cxn modelId="{CADF58B2-59EC-410E-BD06-8EAE8F695F2F}" type="presParOf" srcId="{1C70A874-CC1C-484A-8BB7-DC38265A147D}" destId="{25F80A0F-D091-4774-ACEC-D562A7D248FA}" srcOrd="8" destOrd="0" presId="urn:microsoft.com/office/officeart/2008/layout/LinedList"/>
    <dgm:cxn modelId="{AF23D555-2428-4E9A-AE3D-6E768768407C}" type="presParOf" srcId="{1C70A874-CC1C-484A-8BB7-DC38265A147D}" destId="{D637C4DC-B84B-4630-8401-0D98D6325833}" srcOrd="9" destOrd="0" presId="urn:microsoft.com/office/officeart/2008/layout/LinedList"/>
    <dgm:cxn modelId="{70E6137A-E8DC-4FC7-B169-72FFC6C0A058}" type="presParOf" srcId="{7E0AC1B6-BEB4-44C1-A79F-6E944B0830ED}" destId="{9D1F6221-6244-483F-95C3-1A276B6C1B03}" srcOrd="4" destOrd="0" presId="urn:microsoft.com/office/officeart/2008/layout/LinedList"/>
    <dgm:cxn modelId="{550466A3-7575-4022-8BA0-A6F5A016A2F8}" type="presParOf" srcId="{7E0AC1B6-BEB4-44C1-A79F-6E944B0830ED}" destId="{A81E7767-EBC1-4459-91E5-46BA6735BF2F}" srcOrd="5" destOrd="0" presId="urn:microsoft.com/office/officeart/2008/layout/LinedList"/>
    <dgm:cxn modelId="{2A10DE35-63F1-46B2-8FDC-4A191AC81DEE}" type="presParOf" srcId="{A81E7767-EBC1-4459-91E5-46BA6735BF2F}" destId="{F43394F2-EBF0-4D3D-A290-2586AFD1D8EA}" srcOrd="0" destOrd="0" presId="urn:microsoft.com/office/officeart/2008/layout/LinedList"/>
    <dgm:cxn modelId="{B80B9BC9-7E82-4685-9031-C898AC7D5452}" type="presParOf" srcId="{A81E7767-EBC1-4459-91E5-46BA6735BF2F}" destId="{D95AF959-BCD0-4D4F-8141-8880B615F9FB}" srcOrd="1" destOrd="0" presId="urn:microsoft.com/office/officeart/2008/layout/LinedList"/>
    <dgm:cxn modelId="{E15AC4A9-B412-4DE4-A1CD-0B0305D17C28}" type="presParOf" srcId="{D95AF959-BCD0-4D4F-8141-8880B615F9FB}" destId="{B6109E5E-A3A3-411F-AE17-3C0ED8E12C7E}" srcOrd="0" destOrd="0" presId="urn:microsoft.com/office/officeart/2008/layout/LinedList"/>
    <dgm:cxn modelId="{69CC0ABD-C667-4529-B2F8-D6F0CBDC6290}" type="presParOf" srcId="{D95AF959-BCD0-4D4F-8141-8880B615F9FB}" destId="{F3E64274-4874-4AD9-984E-FEE5BB5F787A}" srcOrd="1" destOrd="0" presId="urn:microsoft.com/office/officeart/2008/layout/LinedList"/>
    <dgm:cxn modelId="{319A617A-79B8-4036-8748-46E41EC27BCB}" type="presParOf" srcId="{F3E64274-4874-4AD9-984E-FEE5BB5F787A}" destId="{EB9BDE52-8B10-4A2A-83C5-29C9FCC11F70}" srcOrd="0" destOrd="0" presId="urn:microsoft.com/office/officeart/2008/layout/LinedList"/>
    <dgm:cxn modelId="{B0A8B238-E722-40E5-B1C0-26C175CCC147}" type="presParOf" srcId="{F3E64274-4874-4AD9-984E-FEE5BB5F787A}" destId="{030EDE2D-5B25-4CC7-8725-EBCE62F97B62}" srcOrd="1" destOrd="0" presId="urn:microsoft.com/office/officeart/2008/layout/LinedList"/>
    <dgm:cxn modelId="{2424D8D6-15E6-4E76-8576-F507C798348E}" type="presParOf" srcId="{F3E64274-4874-4AD9-984E-FEE5BB5F787A}" destId="{FE3920F7-02C9-4ECD-99C4-B6362F58A426}" srcOrd="2" destOrd="0" presId="urn:microsoft.com/office/officeart/2008/layout/LinedList"/>
    <dgm:cxn modelId="{2EEEE9AB-2370-4A1A-8E71-752B63C7BAE6}" type="presParOf" srcId="{D95AF959-BCD0-4D4F-8141-8880B615F9FB}" destId="{826D8FF0-F575-4343-AD84-004664A38E78}" srcOrd="2" destOrd="0" presId="urn:microsoft.com/office/officeart/2008/layout/LinedList"/>
    <dgm:cxn modelId="{03F95FE6-9CD0-4888-B654-8551E571BD59}" type="presParOf" srcId="{D95AF959-BCD0-4D4F-8141-8880B615F9FB}" destId="{8B3C2C3B-8A18-49CA-9ED6-00ABDA227089}" srcOrd="3" destOrd="0" presId="urn:microsoft.com/office/officeart/2008/layout/LinedList"/>
    <dgm:cxn modelId="{D3887A25-2F95-4150-8353-0A00E937CEF3}" type="presParOf" srcId="{D95AF959-BCD0-4D4F-8141-8880B615F9FB}" destId="{25F3A6E1-3473-4F53-B4EE-BDA86392D690}" srcOrd="4" destOrd="0" presId="urn:microsoft.com/office/officeart/2008/layout/LinedList"/>
    <dgm:cxn modelId="{98F0E6D7-88FB-4331-A19A-C8D78CA56890}" type="presParOf" srcId="{25F3A6E1-3473-4F53-B4EE-BDA86392D690}" destId="{6A8CD31C-0A22-4EC0-8FAD-1306A5BA8924}" srcOrd="0" destOrd="0" presId="urn:microsoft.com/office/officeart/2008/layout/LinedList"/>
    <dgm:cxn modelId="{9A1426A1-C51D-433B-BFF6-555FEF132F73}" type="presParOf" srcId="{25F3A6E1-3473-4F53-B4EE-BDA86392D690}" destId="{18B98CE0-3189-420E-BDC9-F85B744B2865}" srcOrd="1" destOrd="0" presId="urn:microsoft.com/office/officeart/2008/layout/LinedList"/>
    <dgm:cxn modelId="{F088BC24-ACE8-4951-8362-7872672D4753}" type="presParOf" srcId="{25F3A6E1-3473-4F53-B4EE-BDA86392D690}" destId="{251B1D1A-D52C-450B-A3BE-7024C9C8F1DB}" srcOrd="2" destOrd="0" presId="urn:microsoft.com/office/officeart/2008/layout/LinedList"/>
    <dgm:cxn modelId="{ED4B8072-C0B2-4FFF-9EC8-B80916039800}" type="presParOf" srcId="{D95AF959-BCD0-4D4F-8141-8880B615F9FB}" destId="{A1B84A64-C33C-4B04-BF78-47CD1E5EDC87}" srcOrd="5" destOrd="0" presId="urn:microsoft.com/office/officeart/2008/layout/LinedList"/>
    <dgm:cxn modelId="{D151EACC-94D4-4FB5-9D2E-BC48328DCD7A}" type="presParOf" srcId="{D95AF959-BCD0-4D4F-8141-8880B615F9FB}" destId="{DA2B16C6-CAAB-4F59-A0D6-8A7C77C261B4}" srcOrd="6" destOrd="0" presId="urn:microsoft.com/office/officeart/2008/layout/LinedList"/>
    <dgm:cxn modelId="{15BF7CCD-2AE8-43D8-A586-C4556EC297BF}" type="presParOf" srcId="{D95AF959-BCD0-4D4F-8141-8880B615F9FB}" destId="{6462D7AD-0626-4572-A89D-BBE6F0282317}" srcOrd="7" destOrd="0" presId="urn:microsoft.com/office/officeart/2008/layout/LinedList"/>
    <dgm:cxn modelId="{52B16328-9874-4DD6-B0C4-5703E9358CB3}" type="presParOf" srcId="{6462D7AD-0626-4572-A89D-BBE6F0282317}" destId="{4212E39C-562A-43C2-BB40-C4235AF8914A}" srcOrd="0" destOrd="0" presId="urn:microsoft.com/office/officeart/2008/layout/LinedList"/>
    <dgm:cxn modelId="{019EC534-1494-4C7F-B454-101AA80642F8}" type="presParOf" srcId="{6462D7AD-0626-4572-A89D-BBE6F0282317}" destId="{3164EED8-FA32-4E20-9F9E-FC1B6E8C3951}" srcOrd="1" destOrd="0" presId="urn:microsoft.com/office/officeart/2008/layout/LinedList"/>
    <dgm:cxn modelId="{959AFE3B-59CC-4FFA-A7D2-E724676C5315}" type="presParOf" srcId="{6462D7AD-0626-4572-A89D-BBE6F0282317}" destId="{99E407C8-041E-4E20-9825-8C02AF506A5E}" srcOrd="2" destOrd="0" presId="urn:microsoft.com/office/officeart/2008/layout/LinedList"/>
    <dgm:cxn modelId="{64C537F1-A34A-4314-97EA-7986696AB802}" type="presParOf" srcId="{D95AF959-BCD0-4D4F-8141-8880B615F9FB}" destId="{D72EAE3B-C136-4725-B871-F893774E322B}" srcOrd="8" destOrd="0" presId="urn:microsoft.com/office/officeart/2008/layout/LinedList"/>
    <dgm:cxn modelId="{3395E6A8-E0AE-421E-B4FF-209646AFADFF}" type="presParOf" srcId="{D95AF959-BCD0-4D4F-8141-8880B615F9FB}" destId="{BF353BD2-64C0-4101-9E66-14F610EC86F8}" srcOrd="9" destOrd="0" presId="urn:microsoft.com/office/officeart/2008/layout/LinedList"/>
    <dgm:cxn modelId="{73B6A203-20B6-4E9D-9B2D-DED888DF7CCB}" type="presParOf" srcId="{7E0AC1B6-BEB4-44C1-A79F-6E944B0830ED}" destId="{37ACAAE3-BE08-4ABD-BCD5-DF9EF88DD89A}" srcOrd="6" destOrd="0" presId="urn:microsoft.com/office/officeart/2008/layout/LinedList"/>
    <dgm:cxn modelId="{DBAECD29-58FD-42D0-A7FE-A82B45D306AF}" type="presParOf" srcId="{7E0AC1B6-BEB4-44C1-A79F-6E944B0830ED}" destId="{A00FF478-7337-4DFF-823F-A34CA539857E}" srcOrd="7" destOrd="0" presId="urn:microsoft.com/office/officeart/2008/layout/LinedList"/>
    <dgm:cxn modelId="{F27156F0-9B15-4543-944A-705BCB1EB43D}" type="presParOf" srcId="{A00FF478-7337-4DFF-823F-A34CA539857E}" destId="{7713E4A1-A892-47C9-BAFF-3AC7BE40527E}" srcOrd="0" destOrd="0" presId="urn:microsoft.com/office/officeart/2008/layout/LinedList"/>
    <dgm:cxn modelId="{5BF34BE4-8A66-4E2D-AAED-F2362928D68E}" type="presParOf" srcId="{A00FF478-7337-4DFF-823F-A34CA539857E}" destId="{0812238D-69E5-4EB5-BB35-624680961E60}" srcOrd="1" destOrd="0" presId="urn:microsoft.com/office/officeart/2008/layout/LinedList"/>
    <dgm:cxn modelId="{DB6E408D-6D6A-4576-81C8-1293C72B36E8}" type="presParOf" srcId="{0812238D-69E5-4EB5-BB35-624680961E60}" destId="{CF6894FB-B93F-4DBF-9CF7-49EFC0CF026B}" srcOrd="0" destOrd="0" presId="urn:microsoft.com/office/officeart/2008/layout/LinedList"/>
    <dgm:cxn modelId="{6124BDDB-7F9B-495C-B918-22911968B063}" type="presParOf" srcId="{0812238D-69E5-4EB5-BB35-624680961E60}" destId="{26914B5C-9A7A-402D-9976-D17B968813B1}" srcOrd="1" destOrd="0" presId="urn:microsoft.com/office/officeart/2008/layout/LinedList"/>
    <dgm:cxn modelId="{BE621516-7BD7-4B8E-922B-FAED39F39BAB}" type="presParOf" srcId="{26914B5C-9A7A-402D-9976-D17B968813B1}" destId="{279A398D-256A-46CD-BB29-AFA0FFADF36D}" srcOrd="0" destOrd="0" presId="urn:microsoft.com/office/officeart/2008/layout/LinedList"/>
    <dgm:cxn modelId="{1CED3756-9F55-4E32-AB7A-42835C20B98C}" type="presParOf" srcId="{26914B5C-9A7A-402D-9976-D17B968813B1}" destId="{FAA97F5E-EB75-4510-A1EF-E4884C5A1672}" srcOrd="1" destOrd="0" presId="urn:microsoft.com/office/officeart/2008/layout/LinedList"/>
    <dgm:cxn modelId="{46B3B386-4A3C-438C-AF2B-5A6531794185}" type="presParOf" srcId="{26914B5C-9A7A-402D-9976-D17B968813B1}" destId="{4D01B8CE-0074-4804-8E30-8795BB02952B}" srcOrd="2" destOrd="0" presId="urn:microsoft.com/office/officeart/2008/layout/LinedList"/>
    <dgm:cxn modelId="{3306795E-F5F5-4EFA-B2E9-7A0D772E1406}" type="presParOf" srcId="{0812238D-69E5-4EB5-BB35-624680961E60}" destId="{16A5C290-5900-40A6-86EA-11E834D47E46}" srcOrd="2" destOrd="0" presId="urn:microsoft.com/office/officeart/2008/layout/LinedList"/>
    <dgm:cxn modelId="{ADA63A1D-37AC-43D3-9FD5-4C07FC49E324}" type="presParOf" srcId="{0812238D-69E5-4EB5-BB35-624680961E60}" destId="{727BAF74-EF0D-4FFA-B0B0-62A25F411CBB}" srcOrd="3" destOrd="0" presId="urn:microsoft.com/office/officeart/2008/layout/LinedList"/>
    <dgm:cxn modelId="{84EE6230-8F73-46A3-A482-533A3716A0D7}" type="presParOf" srcId="{0812238D-69E5-4EB5-BB35-624680961E60}" destId="{BC52F9E0-7728-43EE-862B-2E6155390743}" srcOrd="4" destOrd="0" presId="urn:microsoft.com/office/officeart/2008/layout/LinedList"/>
    <dgm:cxn modelId="{B35739B4-3AE1-4DFD-9939-95D7BB919CDE}" type="presParOf" srcId="{BC52F9E0-7728-43EE-862B-2E6155390743}" destId="{A758FAF1-208C-4DF0-81C8-7FD81BDA8845}" srcOrd="0" destOrd="0" presId="urn:microsoft.com/office/officeart/2008/layout/LinedList"/>
    <dgm:cxn modelId="{3B37E19B-DF7E-4AF8-9F7F-C679834F7947}" type="presParOf" srcId="{BC52F9E0-7728-43EE-862B-2E6155390743}" destId="{33BF0751-FF24-4792-B56D-A7FE5D1AAAFE}" srcOrd="1" destOrd="0" presId="urn:microsoft.com/office/officeart/2008/layout/LinedList"/>
    <dgm:cxn modelId="{0820FD3B-AD1A-4562-AAEA-B84523AFAD71}" type="presParOf" srcId="{BC52F9E0-7728-43EE-862B-2E6155390743}" destId="{67C232AB-7A30-4048-884D-FD2396978318}" srcOrd="2" destOrd="0" presId="urn:microsoft.com/office/officeart/2008/layout/LinedList"/>
    <dgm:cxn modelId="{73BB14B8-0773-4A29-B188-04C81107141A}" type="presParOf" srcId="{0812238D-69E5-4EB5-BB35-624680961E60}" destId="{D89AABA4-4344-45C1-AEEC-C3DCBE9FEEFE}" srcOrd="5" destOrd="0" presId="urn:microsoft.com/office/officeart/2008/layout/LinedList"/>
    <dgm:cxn modelId="{FD3E8695-F5D1-4A2D-BA81-87B7D27D2C6B}" type="presParOf" srcId="{0812238D-69E5-4EB5-BB35-624680961E60}" destId="{8170006F-02DA-4B44-BE5D-1EBADA04E2C4}" srcOrd="6" destOrd="0" presId="urn:microsoft.com/office/officeart/2008/layout/LinedList"/>
    <dgm:cxn modelId="{1E0C6A69-2623-4E1D-9808-E55A30F902A6}" type="presParOf" srcId="{0812238D-69E5-4EB5-BB35-624680961E60}" destId="{EDCC1193-4486-4AF4-A42B-A3505895940A}" srcOrd="7" destOrd="0" presId="urn:microsoft.com/office/officeart/2008/layout/LinedList"/>
    <dgm:cxn modelId="{487FED4A-8EA4-4216-8680-11116E7D2F2D}" type="presParOf" srcId="{EDCC1193-4486-4AF4-A42B-A3505895940A}" destId="{CC337D05-81AB-4707-8D8F-78FDE70A04C5}" srcOrd="0" destOrd="0" presId="urn:microsoft.com/office/officeart/2008/layout/LinedList"/>
    <dgm:cxn modelId="{A1D40927-090A-4D47-953F-FF29E6CDC7C8}" type="presParOf" srcId="{EDCC1193-4486-4AF4-A42B-A3505895940A}" destId="{C9143CB1-ABF6-4109-B6AE-41DA45279EC1}" srcOrd="1" destOrd="0" presId="urn:microsoft.com/office/officeart/2008/layout/LinedList"/>
    <dgm:cxn modelId="{88EF332C-EB40-44F4-807D-F748469BBE3F}" type="presParOf" srcId="{EDCC1193-4486-4AF4-A42B-A3505895940A}" destId="{F3AE2873-3358-4E90-BFED-38838611CC3A}" srcOrd="2" destOrd="0" presId="urn:microsoft.com/office/officeart/2008/layout/LinedList"/>
    <dgm:cxn modelId="{B194B977-79B0-42CD-9396-6F0270FF327A}" type="presParOf" srcId="{0812238D-69E5-4EB5-BB35-624680961E60}" destId="{4DB23755-3BCB-41FD-B326-3A2E3F17C1D7}" srcOrd="8" destOrd="0" presId="urn:microsoft.com/office/officeart/2008/layout/LinedList"/>
    <dgm:cxn modelId="{6A3E7795-FEB9-45B6-898C-55436AA73278}" type="presParOf" srcId="{0812238D-69E5-4EB5-BB35-624680961E60}" destId="{A9B1BED1-5BE0-4069-A0B9-EB1DEE59BF30}" srcOrd="9"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FDA7CC-FDEA-401D-8FFF-1D57C4A27656}">
      <dsp:nvSpPr>
        <dsp:cNvPr id="0" name=""/>
        <dsp:cNvSpPr/>
      </dsp:nvSpPr>
      <dsp:spPr>
        <a:xfrm>
          <a:off x="0" y="0"/>
          <a:ext cx="8763674" cy="0"/>
        </a:xfrm>
        <a:prstGeom prst="line">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w="9525" cap="flat" cmpd="sng" algn="ctr">
          <a:solidFill>
            <a:schemeClr val="accent1">
              <a:hueOff val="0"/>
              <a:satOff val="0"/>
              <a:lumOff val="0"/>
              <a:alphaOff val="0"/>
            </a:schemeClr>
          </a:solidFill>
          <a:prstDash val="solid"/>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9EDBDD4D-80EA-4FA3-BB39-77FA4C498455}">
      <dsp:nvSpPr>
        <dsp:cNvPr id="0" name=""/>
        <dsp:cNvSpPr/>
      </dsp:nvSpPr>
      <dsp:spPr>
        <a:xfrm>
          <a:off x="0" y="0"/>
          <a:ext cx="8763674" cy="13372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l" defTabSz="1644650">
            <a:lnSpc>
              <a:spcPct val="90000"/>
            </a:lnSpc>
            <a:spcBef>
              <a:spcPct val="0"/>
            </a:spcBef>
            <a:spcAft>
              <a:spcPct val="35000"/>
            </a:spcAft>
            <a:buNone/>
          </a:pPr>
          <a:r>
            <a:rPr lang="en-US" sz="3700" kern="1200"/>
            <a:t>Chương trình GDPT 2018 Hoạt động trải nghiệm hướng nghiệp</a:t>
          </a:r>
        </a:p>
      </dsp:txBody>
      <dsp:txXfrm>
        <a:off x="0" y="0"/>
        <a:ext cx="8763674" cy="1337209"/>
      </dsp:txXfrm>
    </dsp:sp>
    <dsp:sp modelId="{9A95FF98-96DE-4CC7-9F55-D3B457CEF74B}">
      <dsp:nvSpPr>
        <dsp:cNvPr id="0" name=""/>
        <dsp:cNvSpPr/>
      </dsp:nvSpPr>
      <dsp:spPr>
        <a:xfrm>
          <a:off x="0" y="1337208"/>
          <a:ext cx="8763674" cy="0"/>
        </a:xfrm>
        <a:prstGeom prst="line">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w="9525" cap="flat" cmpd="sng" algn="ctr">
          <a:solidFill>
            <a:schemeClr val="accent1">
              <a:hueOff val="0"/>
              <a:satOff val="0"/>
              <a:lumOff val="0"/>
              <a:alphaOff val="0"/>
            </a:schemeClr>
          </a:solidFill>
          <a:prstDash val="solid"/>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AA600DE1-6B8B-4F17-B406-CDED3A9FC14D}">
      <dsp:nvSpPr>
        <dsp:cNvPr id="0" name=""/>
        <dsp:cNvSpPr/>
      </dsp:nvSpPr>
      <dsp:spPr>
        <a:xfrm>
          <a:off x="0" y="1337209"/>
          <a:ext cx="8763674" cy="13372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l" defTabSz="1644650">
            <a:lnSpc>
              <a:spcPct val="90000"/>
            </a:lnSpc>
            <a:spcBef>
              <a:spcPct val="0"/>
            </a:spcBef>
            <a:spcAft>
              <a:spcPct val="35000"/>
            </a:spcAft>
            <a:buNone/>
          </a:pPr>
          <a:r>
            <a:rPr lang="en-US" sz="3700" kern="1200"/>
            <a:t>Hướng dẫn xây dựng kế hoạch tổ chuyên môn</a:t>
          </a:r>
        </a:p>
      </dsp:txBody>
      <dsp:txXfrm>
        <a:off x="0" y="1337209"/>
        <a:ext cx="8763674" cy="1337209"/>
      </dsp:txXfrm>
    </dsp:sp>
    <dsp:sp modelId="{1513CF92-491E-44FB-8ED9-570A289D2035}">
      <dsp:nvSpPr>
        <dsp:cNvPr id="0" name=""/>
        <dsp:cNvSpPr/>
      </dsp:nvSpPr>
      <dsp:spPr>
        <a:xfrm>
          <a:off x="0" y="2674417"/>
          <a:ext cx="8763674" cy="0"/>
        </a:xfrm>
        <a:prstGeom prst="line">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w="9525" cap="flat" cmpd="sng" algn="ctr">
          <a:solidFill>
            <a:schemeClr val="accent1">
              <a:hueOff val="0"/>
              <a:satOff val="0"/>
              <a:lumOff val="0"/>
              <a:alphaOff val="0"/>
            </a:schemeClr>
          </a:solidFill>
          <a:prstDash val="solid"/>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E50832A8-5B21-4804-B78A-D5E2208EC278}">
      <dsp:nvSpPr>
        <dsp:cNvPr id="0" name=""/>
        <dsp:cNvSpPr/>
      </dsp:nvSpPr>
      <dsp:spPr>
        <a:xfrm>
          <a:off x="0" y="2674418"/>
          <a:ext cx="8763674" cy="13372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l" defTabSz="1644650">
            <a:lnSpc>
              <a:spcPct val="90000"/>
            </a:lnSpc>
            <a:spcBef>
              <a:spcPct val="0"/>
            </a:spcBef>
            <a:spcAft>
              <a:spcPct val="35000"/>
            </a:spcAft>
            <a:buNone/>
          </a:pPr>
          <a:r>
            <a:rPr lang="en-US" sz="3700" kern="1200"/>
            <a:t>Hướng dẫn xây dựng kế hoạch giáo dục theo chủ đề </a:t>
          </a:r>
        </a:p>
      </dsp:txBody>
      <dsp:txXfrm>
        <a:off x="0" y="2674418"/>
        <a:ext cx="8763674" cy="1337209"/>
      </dsp:txXfrm>
    </dsp:sp>
    <dsp:sp modelId="{265342F6-AEE4-4FD8-BD26-D8C1ED6523C1}">
      <dsp:nvSpPr>
        <dsp:cNvPr id="0" name=""/>
        <dsp:cNvSpPr/>
      </dsp:nvSpPr>
      <dsp:spPr>
        <a:xfrm>
          <a:off x="0" y="4011627"/>
          <a:ext cx="8763674" cy="0"/>
        </a:xfrm>
        <a:prstGeom prst="line">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w="9525" cap="flat" cmpd="sng" algn="ctr">
          <a:solidFill>
            <a:schemeClr val="accent1">
              <a:hueOff val="0"/>
              <a:satOff val="0"/>
              <a:lumOff val="0"/>
              <a:alphaOff val="0"/>
            </a:schemeClr>
          </a:solidFill>
          <a:prstDash val="solid"/>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2613BE5C-1B9A-461C-B9BE-DE8F586DBFBC}">
      <dsp:nvSpPr>
        <dsp:cNvPr id="0" name=""/>
        <dsp:cNvSpPr/>
      </dsp:nvSpPr>
      <dsp:spPr>
        <a:xfrm>
          <a:off x="0" y="4011627"/>
          <a:ext cx="8763674" cy="13372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l" defTabSz="1644650">
            <a:lnSpc>
              <a:spcPct val="90000"/>
            </a:lnSpc>
            <a:spcBef>
              <a:spcPct val="0"/>
            </a:spcBef>
            <a:spcAft>
              <a:spcPct val="35000"/>
            </a:spcAft>
            <a:buNone/>
          </a:pPr>
          <a:r>
            <a:rPr lang="en-US" sz="3700" kern="1200" dirty="0" err="1"/>
            <a:t>Hướng</a:t>
          </a:r>
          <a:r>
            <a:rPr lang="en-US" sz="3700" kern="1200" dirty="0"/>
            <a:t> </a:t>
          </a:r>
          <a:r>
            <a:rPr lang="en-US" sz="3700" kern="1200" dirty="0" err="1"/>
            <a:t>dẫn</a:t>
          </a:r>
          <a:r>
            <a:rPr lang="en-US" sz="3700" kern="1200" dirty="0"/>
            <a:t> </a:t>
          </a:r>
          <a:r>
            <a:rPr lang="en-US" sz="3700" kern="1200" dirty="0" err="1"/>
            <a:t>tổ</a:t>
          </a:r>
          <a:r>
            <a:rPr lang="en-US" sz="3700" kern="1200" dirty="0"/>
            <a:t> </a:t>
          </a:r>
          <a:r>
            <a:rPr lang="en-US" sz="3700" kern="1200" dirty="0" err="1"/>
            <a:t>chức</a:t>
          </a:r>
          <a:r>
            <a:rPr lang="en-US" sz="3700" kern="1200" dirty="0"/>
            <a:t> </a:t>
          </a:r>
          <a:r>
            <a:rPr lang="en-US" sz="3700" kern="1200" dirty="0" err="1"/>
            <a:t>đánh</a:t>
          </a:r>
          <a:r>
            <a:rPr lang="en-US" sz="3700" kern="1200" dirty="0"/>
            <a:t> </a:t>
          </a:r>
          <a:r>
            <a:rPr lang="en-US" sz="3700" kern="1200" dirty="0" err="1"/>
            <a:t>giá</a:t>
          </a:r>
          <a:r>
            <a:rPr lang="en-US" sz="3700" kern="1200" dirty="0"/>
            <a:t> </a:t>
          </a:r>
          <a:r>
            <a:rPr lang="en-US" sz="3700" kern="1200" dirty="0" err="1"/>
            <a:t>Hoạt</a:t>
          </a:r>
          <a:r>
            <a:rPr lang="en-US" sz="3700" kern="1200" dirty="0"/>
            <a:t> </a:t>
          </a:r>
          <a:r>
            <a:rPr lang="en-US" sz="3700" kern="1200" dirty="0" err="1"/>
            <a:t>động</a:t>
          </a:r>
          <a:r>
            <a:rPr lang="en-US" sz="3700" kern="1200" dirty="0"/>
            <a:t> </a:t>
          </a:r>
          <a:r>
            <a:rPr lang="en-US" sz="3700" kern="1200" dirty="0" err="1"/>
            <a:t>trải</a:t>
          </a:r>
          <a:r>
            <a:rPr lang="en-US" sz="3700" kern="1200" dirty="0"/>
            <a:t> </a:t>
          </a:r>
          <a:r>
            <a:rPr lang="en-US" sz="3700" kern="1200" dirty="0" err="1"/>
            <a:t>nghiệm</a:t>
          </a:r>
          <a:r>
            <a:rPr lang="en-US" sz="3700" kern="1200" dirty="0"/>
            <a:t> </a:t>
          </a:r>
          <a:r>
            <a:rPr lang="en-US" sz="3700" kern="1200" dirty="0" err="1"/>
            <a:t>hướng</a:t>
          </a:r>
          <a:r>
            <a:rPr lang="en-US" sz="3700" kern="1200" dirty="0"/>
            <a:t> </a:t>
          </a:r>
          <a:r>
            <a:rPr lang="en-US" sz="3700" kern="1200" dirty="0" err="1"/>
            <a:t>nghiệp</a:t>
          </a:r>
          <a:endParaRPr lang="en-US" sz="3700" kern="1200" dirty="0"/>
        </a:p>
      </dsp:txBody>
      <dsp:txXfrm>
        <a:off x="0" y="4011627"/>
        <a:ext cx="8763674" cy="133720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E0C9E2-7DF0-4E9E-A5CE-EC13D9FBF290}">
      <dsp:nvSpPr>
        <dsp:cNvPr id="0" name=""/>
        <dsp:cNvSpPr/>
      </dsp:nvSpPr>
      <dsp:spPr>
        <a:xfrm>
          <a:off x="0" y="0"/>
          <a:ext cx="835977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1DD633C-9C8A-4026-9BCC-0696BB2B7C39}">
      <dsp:nvSpPr>
        <dsp:cNvPr id="0" name=""/>
        <dsp:cNvSpPr/>
      </dsp:nvSpPr>
      <dsp:spPr>
        <a:xfrm>
          <a:off x="0" y="0"/>
          <a:ext cx="1671955" cy="1257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US" sz="1300" b="1" kern="1200">
              <a:latin typeface="time new roman"/>
            </a:rPr>
            <a:t>Hình thức khám phá</a:t>
          </a:r>
        </a:p>
      </dsp:txBody>
      <dsp:txXfrm>
        <a:off x="0" y="0"/>
        <a:ext cx="1671955" cy="1257300"/>
      </dsp:txXfrm>
    </dsp:sp>
    <dsp:sp modelId="{3E932370-BB1B-40C0-967A-5C469DAC747C}">
      <dsp:nvSpPr>
        <dsp:cNvPr id="0" name=""/>
        <dsp:cNvSpPr/>
      </dsp:nvSpPr>
      <dsp:spPr>
        <a:xfrm>
          <a:off x="1797351" y="19645"/>
          <a:ext cx="6562423" cy="3929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vi-VN" sz="1300" b="1" kern="1200">
              <a:latin typeface="time new roman"/>
            </a:rPr>
            <a:t>Mục tiêu:</a:t>
          </a:r>
          <a:r>
            <a:rPr lang="vi-VN" sz="1300" kern="1200">
              <a:latin typeface="time new roman"/>
            </a:rPr>
            <a:t> Khơi dậy tính tò mò, chủ động, tư duy khám phá, giải quyết vấn đề.</a:t>
          </a:r>
          <a:endParaRPr lang="en-US" sz="1300" kern="1200">
            <a:latin typeface="time new roman"/>
          </a:endParaRPr>
        </a:p>
      </dsp:txBody>
      <dsp:txXfrm>
        <a:off x="1797351" y="19645"/>
        <a:ext cx="6562423" cy="392906"/>
      </dsp:txXfrm>
    </dsp:sp>
    <dsp:sp modelId="{0E0FBEB9-B1B9-447E-842B-4206AF8604A0}">
      <dsp:nvSpPr>
        <dsp:cNvPr id="0" name=""/>
        <dsp:cNvSpPr/>
      </dsp:nvSpPr>
      <dsp:spPr>
        <a:xfrm>
          <a:off x="1671955" y="412551"/>
          <a:ext cx="668782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C67E42A-C548-480D-844D-DD1365B20361}">
      <dsp:nvSpPr>
        <dsp:cNvPr id="0" name=""/>
        <dsp:cNvSpPr/>
      </dsp:nvSpPr>
      <dsp:spPr>
        <a:xfrm>
          <a:off x="1797351" y="432196"/>
          <a:ext cx="6562423" cy="3929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vi-VN" sz="1300" b="1" kern="1200">
              <a:latin typeface="time new roman"/>
            </a:rPr>
            <a:t>Hoạt động:</a:t>
          </a:r>
          <a:r>
            <a:rPr lang="vi-VN" sz="1300" kern="1200">
              <a:latin typeface="time new roman"/>
            </a:rPr>
            <a:t> Tham quan làng nghề, di tích, cơ sở nghề, vườn quốc gia,...</a:t>
          </a:r>
        </a:p>
      </dsp:txBody>
      <dsp:txXfrm>
        <a:off x="1797351" y="432196"/>
        <a:ext cx="6562423" cy="392906"/>
      </dsp:txXfrm>
    </dsp:sp>
    <dsp:sp modelId="{39E61EB5-0E16-4045-9C77-70BE87195211}">
      <dsp:nvSpPr>
        <dsp:cNvPr id="0" name=""/>
        <dsp:cNvSpPr/>
      </dsp:nvSpPr>
      <dsp:spPr>
        <a:xfrm>
          <a:off x="1671955" y="825103"/>
          <a:ext cx="668782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C3107A9-5E61-4EEA-8C54-9FA10CE37D7C}">
      <dsp:nvSpPr>
        <dsp:cNvPr id="0" name=""/>
        <dsp:cNvSpPr/>
      </dsp:nvSpPr>
      <dsp:spPr>
        <a:xfrm>
          <a:off x="1797351" y="844748"/>
          <a:ext cx="6562423" cy="3929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vi-VN" sz="1300" b="1" kern="1200">
              <a:latin typeface="time new roman"/>
            </a:rPr>
            <a:t>Tổ chức:</a:t>
          </a:r>
          <a:r>
            <a:rPr lang="vi-VN" sz="1300" kern="1200">
              <a:latin typeface="time new roman"/>
            </a:rPr>
            <a:t> Nhóm học sinh quan sát, phỏng vấn, thu thập thông tin, trình bày kết quả qua báo cáo, sơ đồ, video,...</a:t>
          </a:r>
        </a:p>
      </dsp:txBody>
      <dsp:txXfrm>
        <a:off x="1797351" y="844748"/>
        <a:ext cx="6562423" cy="392906"/>
      </dsp:txXfrm>
    </dsp:sp>
    <dsp:sp modelId="{242B8BE6-DBBE-4154-AED8-80E343050A34}">
      <dsp:nvSpPr>
        <dsp:cNvPr id="0" name=""/>
        <dsp:cNvSpPr/>
      </dsp:nvSpPr>
      <dsp:spPr>
        <a:xfrm>
          <a:off x="1671955" y="1237654"/>
          <a:ext cx="668782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48CB40F-9F64-410B-85F2-D66422367F2F}">
      <dsp:nvSpPr>
        <dsp:cNvPr id="0" name=""/>
        <dsp:cNvSpPr/>
      </dsp:nvSpPr>
      <dsp:spPr>
        <a:xfrm>
          <a:off x="0" y="1257300"/>
          <a:ext cx="835977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378B7E5-5368-4354-BEEC-5F6066350452}">
      <dsp:nvSpPr>
        <dsp:cNvPr id="0" name=""/>
        <dsp:cNvSpPr/>
      </dsp:nvSpPr>
      <dsp:spPr>
        <a:xfrm>
          <a:off x="0" y="1257300"/>
          <a:ext cx="1671955" cy="1257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vi-VN" sz="1300" b="1" kern="1200">
              <a:latin typeface="time new roman"/>
            </a:rPr>
            <a:t>Hình thức thể nghiệm – tương tác</a:t>
          </a:r>
          <a:endParaRPr lang="en-US" sz="1300" b="1" kern="1200">
            <a:latin typeface="time new roman"/>
          </a:endParaRPr>
        </a:p>
      </dsp:txBody>
      <dsp:txXfrm>
        <a:off x="0" y="1257300"/>
        <a:ext cx="1671955" cy="1257300"/>
      </dsp:txXfrm>
    </dsp:sp>
    <dsp:sp modelId="{61A433E2-E61A-44E2-977F-28F0D7FD1710}">
      <dsp:nvSpPr>
        <dsp:cNvPr id="0" name=""/>
        <dsp:cNvSpPr/>
      </dsp:nvSpPr>
      <dsp:spPr>
        <a:xfrm>
          <a:off x="1797351" y="1276945"/>
          <a:ext cx="6562423" cy="3929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US" sz="1300" b="1" kern="1200">
              <a:latin typeface="time new roman"/>
            </a:rPr>
            <a:t>Mục tiêu:</a:t>
          </a:r>
          <a:r>
            <a:rPr lang="en-US" sz="1300" kern="1200">
              <a:latin typeface="time new roman"/>
            </a:rPr>
            <a:t> Rèn kỹ năng xã hội, giao tiếp, làm việc nhóm, ứng xử.</a:t>
          </a:r>
        </a:p>
      </dsp:txBody>
      <dsp:txXfrm>
        <a:off x="1797351" y="1276945"/>
        <a:ext cx="6562423" cy="392906"/>
      </dsp:txXfrm>
    </dsp:sp>
    <dsp:sp modelId="{6041A91B-8FDA-4484-9775-ED05B45835E8}">
      <dsp:nvSpPr>
        <dsp:cNvPr id="0" name=""/>
        <dsp:cNvSpPr/>
      </dsp:nvSpPr>
      <dsp:spPr>
        <a:xfrm>
          <a:off x="1671955" y="1669851"/>
          <a:ext cx="668782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643977D-2253-409F-8949-AD53A007AD29}">
      <dsp:nvSpPr>
        <dsp:cNvPr id="0" name=""/>
        <dsp:cNvSpPr/>
      </dsp:nvSpPr>
      <dsp:spPr>
        <a:xfrm>
          <a:off x="1797351" y="1689496"/>
          <a:ext cx="6562423" cy="3929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vi-VN" sz="1300" b="1" kern="1200">
              <a:latin typeface="time new roman"/>
            </a:rPr>
            <a:t>Hoạt động:</a:t>
          </a:r>
          <a:r>
            <a:rPr lang="vi-VN" sz="1300" kern="1200">
              <a:latin typeface="time new roman"/>
            </a:rPr>
            <a:t> Sân khấu hóa, trò chơi mô phỏng, hội thi kỹ năng, tọa đàm chủ đề.</a:t>
          </a:r>
        </a:p>
      </dsp:txBody>
      <dsp:txXfrm>
        <a:off x="1797351" y="1689496"/>
        <a:ext cx="6562423" cy="392906"/>
      </dsp:txXfrm>
    </dsp:sp>
    <dsp:sp modelId="{27721AFB-5038-46EC-A676-169EE3F6F5FC}">
      <dsp:nvSpPr>
        <dsp:cNvPr id="0" name=""/>
        <dsp:cNvSpPr/>
      </dsp:nvSpPr>
      <dsp:spPr>
        <a:xfrm>
          <a:off x="1671955" y="2082403"/>
          <a:ext cx="668782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FDCAD04-2230-40FA-9FA0-9297EE62874E}">
      <dsp:nvSpPr>
        <dsp:cNvPr id="0" name=""/>
        <dsp:cNvSpPr/>
      </dsp:nvSpPr>
      <dsp:spPr>
        <a:xfrm>
          <a:off x="1797351" y="2102048"/>
          <a:ext cx="6562423" cy="3929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vi-VN" sz="1300" b="1" kern="1200">
              <a:latin typeface="time new roman"/>
            </a:rPr>
            <a:t>Chủ đề gợi ý:</a:t>
          </a:r>
          <a:r>
            <a:rPr lang="vi-VN" sz="1300" kern="1200">
              <a:latin typeface="time new roman"/>
            </a:rPr>
            <a:t> Bảo vệ môi trường, xung đột bạn bè, nghề nghiệp truyền thống,...</a:t>
          </a:r>
        </a:p>
      </dsp:txBody>
      <dsp:txXfrm>
        <a:off x="1797351" y="2102048"/>
        <a:ext cx="6562423" cy="392906"/>
      </dsp:txXfrm>
    </dsp:sp>
    <dsp:sp modelId="{25F80A0F-D091-4774-ACEC-D562A7D248FA}">
      <dsp:nvSpPr>
        <dsp:cNvPr id="0" name=""/>
        <dsp:cNvSpPr/>
      </dsp:nvSpPr>
      <dsp:spPr>
        <a:xfrm>
          <a:off x="1671955" y="2494954"/>
          <a:ext cx="668782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D1F6221-6244-483F-95C3-1A276B6C1B03}">
      <dsp:nvSpPr>
        <dsp:cNvPr id="0" name=""/>
        <dsp:cNvSpPr/>
      </dsp:nvSpPr>
      <dsp:spPr>
        <a:xfrm>
          <a:off x="0" y="2514600"/>
          <a:ext cx="835977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43394F2-EBF0-4D3D-A290-2586AFD1D8EA}">
      <dsp:nvSpPr>
        <dsp:cNvPr id="0" name=""/>
        <dsp:cNvSpPr/>
      </dsp:nvSpPr>
      <dsp:spPr>
        <a:xfrm>
          <a:off x="0" y="2514600"/>
          <a:ext cx="1671955" cy="1257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US" sz="1300" b="1" kern="1200">
              <a:latin typeface="time new roman"/>
            </a:rPr>
            <a:t>Hình thức cống hiến</a:t>
          </a:r>
          <a:endParaRPr lang="vi-VN" sz="1300" b="1" kern="1200">
            <a:latin typeface="time new roman"/>
          </a:endParaRPr>
        </a:p>
      </dsp:txBody>
      <dsp:txXfrm>
        <a:off x="0" y="2514600"/>
        <a:ext cx="1671955" cy="1257300"/>
      </dsp:txXfrm>
    </dsp:sp>
    <dsp:sp modelId="{030EDE2D-5B25-4CC7-8725-EBCE62F97B62}">
      <dsp:nvSpPr>
        <dsp:cNvPr id="0" name=""/>
        <dsp:cNvSpPr/>
      </dsp:nvSpPr>
      <dsp:spPr>
        <a:xfrm>
          <a:off x="1797351" y="2534245"/>
          <a:ext cx="6562423" cy="3929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US" sz="1300" b="1" kern="1200" dirty="0" err="1">
              <a:latin typeface="time new roman"/>
            </a:rPr>
            <a:t>Mục</a:t>
          </a:r>
          <a:r>
            <a:rPr lang="en-US" sz="1300" b="1" kern="1200" dirty="0">
              <a:latin typeface="time new roman"/>
            </a:rPr>
            <a:t> </a:t>
          </a:r>
          <a:r>
            <a:rPr lang="en-US" sz="1300" b="1" kern="1200" dirty="0" err="1">
              <a:latin typeface="time new roman"/>
            </a:rPr>
            <a:t>tiêu</a:t>
          </a:r>
          <a:r>
            <a:rPr lang="en-US" sz="1300" b="1" kern="1200" dirty="0">
              <a:latin typeface="time new roman"/>
            </a:rPr>
            <a:t>:</a:t>
          </a:r>
          <a:r>
            <a:rPr lang="en-US" sz="1300" kern="1200" dirty="0">
              <a:latin typeface="time new roman"/>
            </a:rPr>
            <a:t> </a:t>
          </a:r>
          <a:r>
            <a:rPr lang="en-US" sz="1300" kern="1200" dirty="0" err="1">
              <a:latin typeface="time new roman"/>
            </a:rPr>
            <a:t>Rèn</a:t>
          </a:r>
          <a:r>
            <a:rPr lang="en-US" sz="1300" kern="1200" dirty="0">
              <a:latin typeface="time new roman"/>
            </a:rPr>
            <a:t> </a:t>
          </a:r>
          <a:r>
            <a:rPr lang="en-US" sz="1300" kern="1200" dirty="0" err="1">
              <a:latin typeface="time new roman"/>
            </a:rPr>
            <a:t>tinh</a:t>
          </a:r>
          <a:r>
            <a:rPr lang="en-US" sz="1300" kern="1200" dirty="0">
              <a:latin typeface="time new roman"/>
            </a:rPr>
            <a:t> </a:t>
          </a:r>
          <a:r>
            <a:rPr lang="en-US" sz="1300" kern="1200" dirty="0" err="1">
              <a:latin typeface="time new roman"/>
            </a:rPr>
            <a:t>thần</a:t>
          </a:r>
          <a:r>
            <a:rPr lang="en-US" sz="1300" kern="1200" dirty="0">
              <a:latin typeface="time new roman"/>
            </a:rPr>
            <a:t> </a:t>
          </a:r>
          <a:r>
            <a:rPr lang="en-US" sz="1300" kern="1200" dirty="0" err="1">
              <a:latin typeface="time new roman"/>
            </a:rPr>
            <a:t>trách</a:t>
          </a:r>
          <a:r>
            <a:rPr lang="en-US" sz="1300" kern="1200" dirty="0">
              <a:latin typeface="time new roman"/>
            </a:rPr>
            <a:t> </a:t>
          </a:r>
          <a:r>
            <a:rPr lang="en-US" sz="1300" kern="1200" dirty="0" err="1">
              <a:latin typeface="time new roman"/>
            </a:rPr>
            <a:t>nhiệm</a:t>
          </a:r>
          <a:r>
            <a:rPr lang="en-US" sz="1300" kern="1200" dirty="0">
              <a:latin typeface="time new roman"/>
            </a:rPr>
            <a:t>, </a:t>
          </a:r>
          <a:r>
            <a:rPr lang="en-US" sz="1300" kern="1200" dirty="0" err="1">
              <a:latin typeface="time new roman"/>
            </a:rPr>
            <a:t>sẻ</a:t>
          </a:r>
          <a:r>
            <a:rPr lang="en-US" sz="1300" kern="1200" dirty="0">
              <a:latin typeface="time new roman"/>
            </a:rPr>
            <a:t> chia, </a:t>
          </a:r>
          <a:r>
            <a:rPr lang="en-US" sz="1300" kern="1200" dirty="0" err="1">
              <a:latin typeface="time new roman"/>
            </a:rPr>
            <a:t>đóng</a:t>
          </a:r>
          <a:r>
            <a:rPr lang="en-US" sz="1300" kern="1200" dirty="0">
              <a:latin typeface="time new roman"/>
            </a:rPr>
            <a:t> </a:t>
          </a:r>
          <a:r>
            <a:rPr lang="en-US" sz="1300" kern="1200" dirty="0" err="1">
              <a:latin typeface="time new roman"/>
            </a:rPr>
            <a:t>góp</a:t>
          </a:r>
          <a:r>
            <a:rPr lang="en-US" sz="1300" kern="1200" dirty="0">
              <a:latin typeface="time new roman"/>
            </a:rPr>
            <a:t> </a:t>
          </a:r>
          <a:r>
            <a:rPr lang="en-US" sz="1300" kern="1200" dirty="0" err="1">
              <a:latin typeface="time new roman"/>
            </a:rPr>
            <a:t>cộng</a:t>
          </a:r>
          <a:r>
            <a:rPr lang="en-US" sz="1300" kern="1200" dirty="0">
              <a:latin typeface="time new roman"/>
            </a:rPr>
            <a:t> </a:t>
          </a:r>
          <a:r>
            <a:rPr lang="en-US" sz="1300" kern="1200" dirty="0" err="1">
              <a:latin typeface="time new roman"/>
            </a:rPr>
            <a:t>đồng</a:t>
          </a:r>
          <a:r>
            <a:rPr lang="en-US" sz="1300" kern="1200" dirty="0">
              <a:latin typeface="time new roman"/>
            </a:rPr>
            <a:t>.</a:t>
          </a:r>
          <a:endParaRPr lang="vi-VN" sz="1300" kern="1200" dirty="0">
            <a:latin typeface="time new roman"/>
          </a:endParaRPr>
        </a:p>
      </dsp:txBody>
      <dsp:txXfrm>
        <a:off x="1797351" y="2534245"/>
        <a:ext cx="6562423" cy="392906"/>
      </dsp:txXfrm>
    </dsp:sp>
    <dsp:sp modelId="{826D8FF0-F575-4343-AD84-004664A38E78}">
      <dsp:nvSpPr>
        <dsp:cNvPr id="0" name=""/>
        <dsp:cNvSpPr/>
      </dsp:nvSpPr>
      <dsp:spPr>
        <a:xfrm>
          <a:off x="1671955" y="2927151"/>
          <a:ext cx="668782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8B98CE0-3189-420E-BDC9-F85B744B2865}">
      <dsp:nvSpPr>
        <dsp:cNvPr id="0" name=""/>
        <dsp:cNvSpPr/>
      </dsp:nvSpPr>
      <dsp:spPr>
        <a:xfrm>
          <a:off x="1797351" y="2946796"/>
          <a:ext cx="6562423" cy="3929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vi-VN" sz="1300" b="1" kern="1200" dirty="0">
              <a:latin typeface="time new roman"/>
            </a:rPr>
            <a:t>Hoạt động:</a:t>
          </a:r>
          <a:r>
            <a:rPr lang="vi-VN" sz="1300" kern="1200" dirty="0">
              <a:latin typeface="time new roman"/>
            </a:rPr>
            <a:t> Dọn vệ sinh, chăm sóc cây xanh, quyên góp, giúp người khó khăn, hỗ trợ sản xuất,...</a:t>
          </a:r>
          <a:endParaRPr lang="en-US" sz="1300" kern="1200" dirty="0">
            <a:latin typeface="time new roman"/>
          </a:endParaRPr>
        </a:p>
      </dsp:txBody>
      <dsp:txXfrm>
        <a:off x="1797351" y="2946796"/>
        <a:ext cx="6562423" cy="392906"/>
      </dsp:txXfrm>
    </dsp:sp>
    <dsp:sp modelId="{A1B84A64-C33C-4B04-BF78-47CD1E5EDC87}">
      <dsp:nvSpPr>
        <dsp:cNvPr id="0" name=""/>
        <dsp:cNvSpPr/>
      </dsp:nvSpPr>
      <dsp:spPr>
        <a:xfrm>
          <a:off x="1671955" y="3339703"/>
          <a:ext cx="668782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164EED8-FA32-4E20-9F9E-FC1B6E8C3951}">
      <dsp:nvSpPr>
        <dsp:cNvPr id="0" name=""/>
        <dsp:cNvSpPr/>
      </dsp:nvSpPr>
      <dsp:spPr>
        <a:xfrm>
          <a:off x="1797351" y="3359348"/>
          <a:ext cx="6562423" cy="3929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US" sz="1300" kern="1200">
              <a:latin typeface="time new roman"/>
            </a:rPr>
            <a:t>Tổ chức gắn với văn </a:t>
          </a:r>
          <a:r>
            <a:rPr lang="vi-VN" sz="1300" kern="1200">
              <a:latin typeface="time new roman"/>
            </a:rPr>
            <a:t>hóa địa phương</a:t>
          </a:r>
          <a:r>
            <a:rPr lang="en-US" sz="1300" kern="1200">
              <a:latin typeface="time new roman"/>
            </a:rPr>
            <a:t> như</a:t>
          </a:r>
          <a:r>
            <a:rPr lang="vi-VN" sz="1300" kern="1200">
              <a:latin typeface="time new roman"/>
            </a:rPr>
            <a:t> Làm hàng rào tre, món ăn dân tộc, công việc thủ công,...</a:t>
          </a:r>
          <a:endParaRPr lang="en-US" sz="1300" kern="1200">
            <a:latin typeface="time new roman"/>
          </a:endParaRPr>
        </a:p>
      </dsp:txBody>
      <dsp:txXfrm>
        <a:off x="1797351" y="3359348"/>
        <a:ext cx="6562423" cy="392906"/>
      </dsp:txXfrm>
    </dsp:sp>
    <dsp:sp modelId="{D72EAE3B-C136-4725-B871-F893774E322B}">
      <dsp:nvSpPr>
        <dsp:cNvPr id="0" name=""/>
        <dsp:cNvSpPr/>
      </dsp:nvSpPr>
      <dsp:spPr>
        <a:xfrm>
          <a:off x="1671955" y="3752254"/>
          <a:ext cx="668782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7ACAAE3-BE08-4ABD-BCD5-DF9EF88DD89A}">
      <dsp:nvSpPr>
        <dsp:cNvPr id="0" name=""/>
        <dsp:cNvSpPr/>
      </dsp:nvSpPr>
      <dsp:spPr>
        <a:xfrm>
          <a:off x="0" y="3771900"/>
          <a:ext cx="835977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713E4A1-A892-47C9-BAFF-3AC7BE40527E}">
      <dsp:nvSpPr>
        <dsp:cNvPr id="0" name=""/>
        <dsp:cNvSpPr/>
      </dsp:nvSpPr>
      <dsp:spPr>
        <a:xfrm>
          <a:off x="0" y="3771900"/>
          <a:ext cx="1671955" cy="1257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US" sz="1300" b="1" kern="1200">
              <a:latin typeface="time new roman"/>
            </a:rPr>
            <a:t>Hình thức nghiên cứu</a:t>
          </a:r>
          <a:endParaRPr lang="vi-VN" sz="1300" b="1" kern="1200">
            <a:latin typeface="time new roman"/>
          </a:endParaRPr>
        </a:p>
      </dsp:txBody>
      <dsp:txXfrm>
        <a:off x="0" y="3771900"/>
        <a:ext cx="1671955" cy="1257300"/>
      </dsp:txXfrm>
    </dsp:sp>
    <dsp:sp modelId="{FAA97F5E-EB75-4510-A1EF-E4884C5A1672}">
      <dsp:nvSpPr>
        <dsp:cNvPr id="0" name=""/>
        <dsp:cNvSpPr/>
      </dsp:nvSpPr>
      <dsp:spPr>
        <a:xfrm>
          <a:off x="1797351" y="3791545"/>
          <a:ext cx="6562423" cy="3929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vi-VN" sz="1300" b="1" kern="1200">
              <a:latin typeface="time new roman"/>
            </a:rPr>
            <a:t>Mục tiêu:</a:t>
          </a:r>
          <a:r>
            <a:rPr lang="vi-VN" sz="1300" kern="1200">
              <a:latin typeface="time new roman"/>
            </a:rPr>
            <a:t> Kết nối tri thức học đường với tri thức bản địa, phát triển tư duy phản biện, sáng tạo.</a:t>
          </a:r>
        </a:p>
      </dsp:txBody>
      <dsp:txXfrm>
        <a:off x="1797351" y="3791545"/>
        <a:ext cx="6562423" cy="392906"/>
      </dsp:txXfrm>
    </dsp:sp>
    <dsp:sp modelId="{16A5C290-5900-40A6-86EA-11E834D47E46}">
      <dsp:nvSpPr>
        <dsp:cNvPr id="0" name=""/>
        <dsp:cNvSpPr/>
      </dsp:nvSpPr>
      <dsp:spPr>
        <a:xfrm>
          <a:off x="1671955" y="4184451"/>
          <a:ext cx="668782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3BF0751-FF24-4792-B56D-A7FE5D1AAAFE}">
      <dsp:nvSpPr>
        <dsp:cNvPr id="0" name=""/>
        <dsp:cNvSpPr/>
      </dsp:nvSpPr>
      <dsp:spPr>
        <a:xfrm>
          <a:off x="1797351" y="4204096"/>
          <a:ext cx="6562423" cy="3929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US" sz="1300" b="1" kern="1200">
              <a:latin typeface="time new roman"/>
            </a:rPr>
            <a:t>Hoạt động:</a:t>
          </a:r>
          <a:r>
            <a:rPr lang="en-US" sz="1300" kern="1200">
              <a:latin typeface="time new roman"/>
            </a:rPr>
            <a:t> Khảo sát thực tế, tìm hiểu nghề truyền thống, thuốc nam, rác thải nhựa, truyện dân gian,...</a:t>
          </a:r>
        </a:p>
      </dsp:txBody>
      <dsp:txXfrm>
        <a:off x="1797351" y="4204096"/>
        <a:ext cx="6562423" cy="392906"/>
      </dsp:txXfrm>
    </dsp:sp>
    <dsp:sp modelId="{D89AABA4-4344-45C1-AEEC-C3DCBE9FEEFE}">
      <dsp:nvSpPr>
        <dsp:cNvPr id="0" name=""/>
        <dsp:cNvSpPr/>
      </dsp:nvSpPr>
      <dsp:spPr>
        <a:xfrm>
          <a:off x="1671955" y="4597003"/>
          <a:ext cx="668782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9143CB1-ABF6-4109-B6AE-41DA45279EC1}">
      <dsp:nvSpPr>
        <dsp:cNvPr id="0" name=""/>
        <dsp:cNvSpPr/>
      </dsp:nvSpPr>
      <dsp:spPr>
        <a:xfrm>
          <a:off x="1797351" y="4616648"/>
          <a:ext cx="6562423" cy="3929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US" sz="1300" kern="1200">
              <a:latin typeface="time new roman"/>
            </a:rPr>
            <a:t>Tổ chức: </a:t>
          </a:r>
          <a:r>
            <a:rPr lang="vi-VN" sz="1300" kern="1200">
              <a:latin typeface="time new roman"/>
            </a:rPr>
            <a:t>Báo cáo viết, mô hình, sơ đồ, thuyết trình nhóm,...</a:t>
          </a:r>
          <a:endParaRPr lang="en-US" sz="1300" kern="1200">
            <a:latin typeface="time new roman"/>
          </a:endParaRPr>
        </a:p>
      </dsp:txBody>
      <dsp:txXfrm>
        <a:off x="1797351" y="4616648"/>
        <a:ext cx="6562423" cy="392906"/>
      </dsp:txXfrm>
    </dsp:sp>
    <dsp:sp modelId="{4DB23755-3BCB-41FD-B326-3A2E3F17C1D7}">
      <dsp:nvSpPr>
        <dsp:cNvPr id="0" name=""/>
        <dsp:cNvSpPr/>
      </dsp:nvSpPr>
      <dsp:spPr>
        <a:xfrm>
          <a:off x="1671955" y="5009554"/>
          <a:ext cx="668782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BFBC33-A22E-4BCC-A97D-46F2B4704F7D}" type="datetimeFigureOut">
              <a:rPr lang="en-US" smtClean="0"/>
              <a:pPr/>
              <a:t>11/17/2025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A3D23E-7155-40A0-B098-C2298FE2CBB7}" type="slidenum">
              <a:rPr lang="en-US" smtClean="0"/>
              <a:pPr/>
              <a:t>‹#›</a:t>
            </a:fld>
            <a:endParaRPr lang="en-US"/>
          </a:p>
        </p:txBody>
      </p:sp>
    </p:spTree>
    <p:extLst>
      <p:ext uri="{BB962C8B-B14F-4D97-AF65-F5344CB8AC3E}">
        <p14:creationId xmlns:p14="http://schemas.microsoft.com/office/powerpoint/2010/main" val="18098763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A3D23E-7155-40A0-B098-C2298FE2CBB7}" type="slidenum">
              <a:rPr lang="en-US" smtClean="0"/>
              <a:pPr/>
              <a:t>1</a:t>
            </a:fld>
            <a:endParaRPr lang="en-US"/>
          </a:p>
        </p:txBody>
      </p:sp>
    </p:spTree>
    <p:extLst>
      <p:ext uri="{BB962C8B-B14F-4D97-AF65-F5344CB8AC3E}">
        <p14:creationId xmlns:p14="http://schemas.microsoft.com/office/powerpoint/2010/main" val="4777139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A3D23E-7155-40A0-B098-C2298FE2CBB7}" type="slidenum">
              <a:rPr lang="en-US" smtClean="0"/>
              <a:pPr/>
              <a:t>55</a:t>
            </a:fld>
            <a:endParaRPr lang="en-US"/>
          </a:p>
        </p:txBody>
      </p:sp>
    </p:spTree>
    <p:extLst>
      <p:ext uri="{BB962C8B-B14F-4D97-AF65-F5344CB8AC3E}">
        <p14:creationId xmlns:p14="http://schemas.microsoft.com/office/powerpoint/2010/main" val="41950027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37366" y="2463960"/>
            <a:ext cx="6069268" cy="1373070"/>
          </a:xfrm>
        </p:spPr>
        <p:txBody>
          <a:bodyPr anchor="b">
            <a:noAutofit/>
          </a:bodyPr>
          <a:lstStyle>
            <a:lvl1pPr algn="r">
              <a:defRPr sz="4800"/>
            </a:lvl1pPr>
          </a:lstStyle>
          <a:p>
            <a:r>
              <a:rPr lang="en-US"/>
              <a:t>Click to edit Master title style</a:t>
            </a:r>
          </a:p>
        </p:txBody>
      </p:sp>
      <p:sp>
        <p:nvSpPr>
          <p:cNvPr id="3" name="Subtitle 2"/>
          <p:cNvSpPr>
            <a:spLocks noGrp="1"/>
          </p:cNvSpPr>
          <p:nvPr>
            <p:ph type="subTitle" idx="1"/>
          </p:nvPr>
        </p:nvSpPr>
        <p:spPr>
          <a:xfrm>
            <a:off x="1498533" y="4327765"/>
            <a:ext cx="6108101"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4555655" y="5936188"/>
            <a:ext cx="2057400" cy="365125"/>
          </a:xfrm>
        </p:spPr>
        <p:txBody>
          <a:bodyPr/>
          <a:lstStyle/>
          <a:p>
            <a:fld id="{984B7D2A-0DF8-424B-9572-B79AEBB2D9DC}" type="datetimeFigureOut">
              <a:rPr lang="en-US" noProof="0" smtClean="0"/>
              <a:pPr/>
              <a:t>11/17/2025</a:t>
            </a:fld>
            <a:endParaRPr lang="en-US" noProof="0"/>
          </a:p>
        </p:txBody>
      </p:sp>
      <p:sp>
        <p:nvSpPr>
          <p:cNvPr id="5" name="Footer Placeholder 4"/>
          <p:cNvSpPr>
            <a:spLocks noGrp="1"/>
          </p:cNvSpPr>
          <p:nvPr>
            <p:ph type="ftr" sz="quarter" idx="11"/>
          </p:nvPr>
        </p:nvSpPr>
        <p:spPr>
          <a:xfrm>
            <a:off x="533401" y="5936189"/>
            <a:ext cx="4021666" cy="365125"/>
          </a:xfrm>
        </p:spPr>
        <p:txBody>
          <a:bodyPr/>
          <a:lstStyle/>
          <a:p>
            <a:r>
              <a:rPr lang="en-US" noProof="0"/>
              <a:t>Add a Footer</a:t>
            </a:r>
          </a:p>
        </p:txBody>
      </p:sp>
    </p:spTree>
    <p:extLst>
      <p:ext uri="{BB962C8B-B14F-4D97-AF65-F5344CB8AC3E}">
        <p14:creationId xmlns:p14="http://schemas.microsoft.com/office/powerpoint/2010/main" val="30197713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27" name="Group 26"/>
          <p:cNvGrpSpPr/>
          <p:nvPr/>
        </p:nvGrpSpPr>
        <p:grpSpPr>
          <a:xfrm>
            <a:off x="-1" y="31535"/>
            <a:ext cx="9144001" cy="1202322"/>
            <a:chOff x="-1" y="2895600"/>
            <a:chExt cx="9144001" cy="1202322"/>
          </a:xfrm>
        </p:grpSpPr>
        <p:pic>
          <p:nvPicPr>
            <p:cNvPr id="28" name="Picture 27" descr="HD-ShadowLong.png"/>
            <p:cNvPicPr>
              <a:picLocks noChangeAspect="1"/>
            </p:cNvPicPr>
            <p:nvPr userDrawn="1"/>
          </p:nvPicPr>
          <p:blipFill rotWithShape="1">
            <a:blip r:embed="rId2">
              <a:extLst>
                <a:ext uri="{28A0092B-C50C-407E-A947-70E740481C1C}">
                  <a14:useLocalDpi xmlns:a14="http://schemas.microsoft.com/office/drawing/2010/main" val="0"/>
                </a:ext>
              </a:extLst>
            </a:blip>
            <a:srcRect l="26982" r="-217"/>
            <a:stretch/>
          </p:blipFill>
          <p:spPr>
            <a:xfrm>
              <a:off x="-1" y="3776758"/>
              <a:ext cx="8360229" cy="321164"/>
            </a:xfrm>
            <a:prstGeom prst="rect">
              <a:avLst/>
            </a:prstGeom>
          </p:spPr>
        </p:pic>
        <p:pic>
          <p:nvPicPr>
            <p:cNvPr id="29" name="Picture 28"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8287657" y="3791550"/>
              <a:ext cx="856343" cy="214393"/>
            </a:xfrm>
            <a:prstGeom prst="rect">
              <a:avLst/>
            </a:prstGeom>
          </p:spPr>
        </p:pic>
        <p:sp>
          <p:nvSpPr>
            <p:cNvPr id="30" name="Rectangle 29"/>
            <p:cNvSpPr/>
            <p:nvPr/>
          </p:nvSpPr>
          <p:spPr bwMode="ltGray">
            <a:xfrm>
              <a:off x="-1" y="2895600"/>
              <a:ext cx="8186057" cy="895950"/>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28747" y="31534"/>
            <a:ext cx="6896534" cy="1080938"/>
          </a:xfrm>
        </p:spPr>
        <p:txBody>
          <a:bodyPr>
            <a:normAutofit/>
          </a:bodyPr>
          <a:lstStyle>
            <a:lvl1pPr>
              <a:defRPr sz="2800">
                <a:solidFill>
                  <a:schemeClr val="bg1"/>
                </a:solidFill>
                <a:latin typeface="UTM Swiss 721 Black Condensed" panose="020B0604020202020204" charset="0"/>
              </a:defRPr>
            </a:lvl1pPr>
          </a:lstStyle>
          <a:p>
            <a:r>
              <a:rPr lang="en-US"/>
              <a:t>Click to edit Master title style</a:t>
            </a:r>
          </a:p>
        </p:txBody>
      </p:sp>
      <p:sp>
        <p:nvSpPr>
          <p:cNvPr id="3" name="Content Placeholder 2"/>
          <p:cNvSpPr>
            <a:spLocks noGrp="1"/>
          </p:cNvSpPr>
          <p:nvPr>
            <p:ph idx="1"/>
          </p:nvPr>
        </p:nvSpPr>
        <p:spPr>
          <a:xfrm>
            <a:off x="533400" y="1270893"/>
            <a:ext cx="8360229" cy="5030420"/>
          </a:xfrm>
        </p:spPr>
        <p:txBody>
          <a:bodyPr/>
          <a:lstStyle>
            <a:lvl1pPr>
              <a:defRPr>
                <a:latin typeface="UTM Swiss Condensed" panose="02000500000000000000" charset="0"/>
              </a:defRPr>
            </a:lvl1pPr>
            <a:lvl2pPr>
              <a:defRPr>
                <a:latin typeface="UTM Swiss Condensed" panose="02000500000000000000" charset="0"/>
              </a:defRPr>
            </a:lvl2pPr>
            <a:lvl3pPr>
              <a:defRPr>
                <a:latin typeface="UTM Swiss Condensed" panose="02000500000000000000" charset="0"/>
              </a:defRPr>
            </a:lvl3pPr>
            <a:lvl4pPr>
              <a:defRPr>
                <a:latin typeface="UTM Swiss Condensed" panose="02000500000000000000" charset="0"/>
              </a:defRPr>
            </a:lvl4pPr>
            <a:lvl5pPr>
              <a:defRPr>
                <a:latin typeface="UTM Swiss Condensed" panose="02000500000000000000"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4B7D2A-0DF8-424B-9572-B79AEBB2D9DC}" type="datetimeFigureOut">
              <a:rPr lang="en-US" noProof="0" smtClean="0"/>
              <a:pPr/>
              <a:t>11/17/2025</a:t>
            </a:fld>
            <a:endParaRPr lang="en-US" noProof="0"/>
          </a:p>
        </p:txBody>
      </p:sp>
      <p:sp>
        <p:nvSpPr>
          <p:cNvPr id="5" name="Footer Placeholder 4"/>
          <p:cNvSpPr>
            <a:spLocks noGrp="1"/>
          </p:cNvSpPr>
          <p:nvPr>
            <p:ph type="ftr" sz="quarter" idx="11"/>
          </p:nvPr>
        </p:nvSpPr>
        <p:spPr/>
        <p:txBody>
          <a:bodyPr/>
          <a:lstStyle/>
          <a:p>
            <a:r>
              <a:rPr lang="en-US" noProof="0"/>
              <a:t>Add a Footer</a:t>
            </a:r>
          </a:p>
        </p:txBody>
      </p:sp>
      <p:cxnSp>
        <p:nvCxnSpPr>
          <p:cNvPr id="12" name="Straight Connector 11">
            <a:extLst>
              <a:ext uri="{FF2B5EF4-FFF2-40B4-BE49-F238E27FC236}">
                <a16:creationId xmlns:a16="http://schemas.microsoft.com/office/drawing/2014/main" id="{328F7C25-BFB6-430F-87B6-7D0D2C7493D6}"/>
              </a:ext>
              <a:ext uri="{C183D7F6-B498-43B3-948B-1728B52AA6E4}">
                <adec:decorative xmlns:adec="http://schemas.microsoft.com/office/drawing/2017/decorative" val="1"/>
              </a:ext>
            </a:extLst>
          </p:cNvPr>
          <p:cNvCxnSpPr>
            <a:cxnSpLocks/>
          </p:cNvCxnSpPr>
          <p:nvPr userDrawn="1"/>
        </p:nvCxnSpPr>
        <p:spPr>
          <a:xfrm rot="16200000">
            <a:off x="-202138" y="645368"/>
            <a:ext cx="504000" cy="0"/>
          </a:xfrm>
          <a:prstGeom prst="line">
            <a:avLst/>
          </a:prstGeom>
          <a:ln w="127000" cap="sq">
            <a:solidFill>
              <a:schemeClr val="accent1"/>
            </a:solidFill>
            <a:miter lim="800000"/>
          </a:ln>
        </p:spPr>
        <p:style>
          <a:lnRef idx="1">
            <a:schemeClr val="accent2"/>
          </a:lnRef>
          <a:fillRef idx="0">
            <a:schemeClr val="accent2"/>
          </a:fillRef>
          <a:effectRef idx="0">
            <a:schemeClr val="accent2"/>
          </a:effectRef>
          <a:fontRef idx="minor">
            <a:schemeClr val="tx1"/>
          </a:fontRef>
        </p:style>
      </p:cxnSp>
      <p:sp>
        <p:nvSpPr>
          <p:cNvPr id="13" name="Rectangle 12"/>
          <p:cNvSpPr/>
          <p:nvPr userDrawn="1"/>
        </p:nvSpPr>
        <p:spPr>
          <a:xfrm>
            <a:off x="8287657" y="31535"/>
            <a:ext cx="856342" cy="8959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0228059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18" name="Group 17"/>
          <p:cNvGrpSpPr/>
          <p:nvPr/>
        </p:nvGrpSpPr>
        <p:grpSpPr>
          <a:xfrm>
            <a:off x="0" y="2728432"/>
            <a:ext cx="9161969" cy="1677035"/>
            <a:chOff x="0" y="2895600"/>
            <a:chExt cx="9161969" cy="1677035"/>
          </a:xfrm>
        </p:grpSpPr>
        <p:pic>
          <p:nvPicPr>
            <p:cNvPr id="19" name="Picture 18"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0" name="Picture 19"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1" name="Rectangle 20"/>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Rectangle 21"/>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2869895"/>
            <a:ext cx="6889150" cy="1090788"/>
          </a:xfrm>
        </p:spPr>
        <p:txBody>
          <a:bodyPr anchor="ctr">
            <a:normAutofit/>
          </a:bodyPr>
          <a:lstStyle>
            <a:lvl1pPr algn="r">
              <a:defRPr sz="3600"/>
            </a:lvl1pPr>
          </a:lstStyle>
          <a:p>
            <a:r>
              <a:rPr lang="en-US"/>
              <a:t>Click to edit Master title style</a:t>
            </a:r>
          </a:p>
        </p:txBody>
      </p:sp>
      <p:sp>
        <p:nvSpPr>
          <p:cNvPr id="3" name="Text Placeholder 2"/>
          <p:cNvSpPr>
            <a:spLocks noGrp="1"/>
          </p:cNvSpPr>
          <p:nvPr>
            <p:ph type="body" idx="1"/>
          </p:nvPr>
        </p:nvSpPr>
        <p:spPr>
          <a:xfrm>
            <a:off x="531639" y="4232172"/>
            <a:ext cx="688915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65810" y="5936188"/>
            <a:ext cx="2057400" cy="365125"/>
          </a:xfrm>
        </p:spPr>
        <p:txBody>
          <a:bodyPr/>
          <a:lstStyle/>
          <a:p>
            <a:fld id="{984B7D2A-0DF8-424B-9572-B79AEBB2D9DC}" type="datetimeFigureOut">
              <a:rPr lang="en-US" noProof="0" smtClean="0"/>
              <a:pPr/>
              <a:t>11/17/2025</a:t>
            </a:fld>
            <a:endParaRPr lang="en-US" noProof="0"/>
          </a:p>
        </p:txBody>
      </p:sp>
      <p:sp>
        <p:nvSpPr>
          <p:cNvPr id="5" name="Footer Placeholder 4"/>
          <p:cNvSpPr>
            <a:spLocks noGrp="1"/>
          </p:cNvSpPr>
          <p:nvPr>
            <p:ph type="ftr" sz="quarter" idx="11"/>
          </p:nvPr>
        </p:nvSpPr>
        <p:spPr>
          <a:xfrm>
            <a:off x="533400" y="5936189"/>
            <a:ext cx="4834673" cy="365125"/>
          </a:xfrm>
        </p:spPr>
        <p:txBody>
          <a:bodyPr/>
          <a:lstStyle/>
          <a:p>
            <a:r>
              <a:rPr lang="en-US" noProof="0"/>
              <a:t>Add a Footer</a:t>
            </a:r>
          </a:p>
        </p:txBody>
      </p:sp>
      <p:sp>
        <p:nvSpPr>
          <p:cNvPr id="6" name="Slide Number Placeholder 5"/>
          <p:cNvSpPr>
            <a:spLocks noGrp="1"/>
          </p:cNvSpPr>
          <p:nvPr>
            <p:ph type="sldNum" sz="quarter" idx="12"/>
          </p:nvPr>
        </p:nvSpPr>
        <p:spPr>
          <a:xfrm>
            <a:off x="7856438" y="2869896"/>
            <a:ext cx="1149836" cy="1090789"/>
          </a:xfrm>
        </p:spPr>
        <p:txBody>
          <a:bodyPr/>
          <a:lstStyle/>
          <a:p>
            <a:fld id="{5D99DD2A-B520-4620-9B43-64B657BA2D42}" type="slidenum">
              <a:rPr lang="en-US" noProof="0" smtClean="0"/>
              <a:pPr/>
              <a:t>‹#›</a:t>
            </a:fld>
            <a:endParaRPr lang="en-US" noProof="0"/>
          </a:p>
        </p:txBody>
      </p:sp>
    </p:spTree>
    <p:extLst>
      <p:ext uri="{BB962C8B-B14F-4D97-AF65-F5344CB8AC3E}">
        <p14:creationId xmlns:p14="http://schemas.microsoft.com/office/powerpoint/2010/main" val="507841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753228"/>
            <a:ext cx="6887390" cy="1080938"/>
          </a:xfrm>
        </p:spPr>
        <p:txBody>
          <a:bodyPr/>
          <a:lstStyle/>
          <a:p>
            <a:r>
              <a:rPr lang="en-US"/>
              <a:t>Click to edit Master title style</a:t>
            </a:r>
          </a:p>
        </p:txBody>
      </p:sp>
      <p:sp>
        <p:nvSpPr>
          <p:cNvPr id="3" name="Content Placeholder 2"/>
          <p:cNvSpPr>
            <a:spLocks noGrp="1"/>
          </p:cNvSpPr>
          <p:nvPr>
            <p:ph sz="half" idx="1"/>
          </p:nvPr>
        </p:nvSpPr>
        <p:spPr>
          <a:xfrm>
            <a:off x="533400" y="2336873"/>
            <a:ext cx="3357899" cy="35993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061128" y="2336873"/>
            <a:ext cx="3359661" cy="35993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84B7D2A-0DF8-424B-9572-B79AEBB2D9DC}" type="datetimeFigureOut">
              <a:rPr lang="en-US" noProof="0" smtClean="0"/>
              <a:pPr/>
              <a:t>11/17/2025</a:t>
            </a:fld>
            <a:endParaRPr lang="en-US" noProof="0"/>
          </a:p>
        </p:txBody>
      </p:sp>
      <p:sp>
        <p:nvSpPr>
          <p:cNvPr id="6" name="Footer Placeholder 5"/>
          <p:cNvSpPr>
            <a:spLocks noGrp="1"/>
          </p:cNvSpPr>
          <p:nvPr>
            <p:ph type="ftr" sz="quarter" idx="11"/>
          </p:nvPr>
        </p:nvSpPr>
        <p:spPr/>
        <p:txBody>
          <a:bodyPr/>
          <a:lstStyle/>
          <a:p>
            <a:r>
              <a:rPr lang="en-US" noProof="0"/>
              <a:t>Add a Footer</a:t>
            </a:r>
          </a:p>
        </p:txBody>
      </p:sp>
      <p:sp>
        <p:nvSpPr>
          <p:cNvPr id="7" name="Slide Number Placeholder 6"/>
          <p:cNvSpPr>
            <a:spLocks noGrp="1"/>
          </p:cNvSpPr>
          <p:nvPr>
            <p:ph type="sldNum" sz="quarter" idx="12"/>
          </p:nvPr>
        </p:nvSpPr>
        <p:spPr/>
        <p:txBody>
          <a:bodyPr/>
          <a:lstStyle/>
          <a:p>
            <a:fld id="{5D99DD2A-B520-4620-9B43-64B657BA2D42}" type="slidenum">
              <a:rPr lang="en-US" noProof="0" smtClean="0"/>
              <a:pPr/>
              <a:t>‹#›</a:t>
            </a:fld>
            <a:endParaRPr lang="en-US" noProof="0"/>
          </a:p>
        </p:txBody>
      </p:sp>
      <p:sp>
        <p:nvSpPr>
          <p:cNvPr id="13" name="Rectangle: Rounded Corners 8">
            <a:extLst>
              <a:ext uri="{FF2B5EF4-FFF2-40B4-BE49-F238E27FC236}">
                <a16:creationId xmlns:a16="http://schemas.microsoft.com/office/drawing/2014/main" id="{E44449DE-635B-4B23-9B8B-C95A5B8764DB}"/>
              </a:ext>
            </a:extLst>
          </p:cNvPr>
          <p:cNvSpPr/>
          <p:nvPr userDrawn="1"/>
        </p:nvSpPr>
        <p:spPr>
          <a:xfrm>
            <a:off x="497517" y="1790228"/>
            <a:ext cx="8147519" cy="4080348"/>
          </a:xfrm>
          <a:prstGeom prst="roundRect">
            <a:avLst>
              <a:gd name="adj" fmla="val 2634"/>
            </a:avLst>
          </a:prstGeom>
          <a:solidFill>
            <a:schemeClr val="accent3">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a:p>
        </p:txBody>
      </p:sp>
      <p:cxnSp>
        <p:nvCxnSpPr>
          <p:cNvPr id="14" name="Straight Connector 13">
            <a:extLst>
              <a:ext uri="{FF2B5EF4-FFF2-40B4-BE49-F238E27FC236}">
                <a16:creationId xmlns:a16="http://schemas.microsoft.com/office/drawing/2014/main" id="{E8539E0A-8009-4A6E-A7A1-5AEFA52206C3}"/>
              </a:ext>
              <a:ext uri="{C183D7F6-B498-43B3-948B-1728B52AA6E4}">
                <adec:decorative xmlns:adec="http://schemas.microsoft.com/office/drawing/2017/decorative" val="1"/>
              </a:ext>
            </a:extLst>
          </p:cNvPr>
          <p:cNvCxnSpPr>
            <a:cxnSpLocks/>
          </p:cNvCxnSpPr>
          <p:nvPr userDrawn="1"/>
        </p:nvCxnSpPr>
        <p:spPr>
          <a:xfrm flipV="1">
            <a:off x="42862" y="996912"/>
            <a:ext cx="2750" cy="491143"/>
          </a:xfrm>
          <a:prstGeom prst="line">
            <a:avLst/>
          </a:prstGeom>
          <a:ln w="127000" cap="sq">
            <a:solidFill>
              <a:schemeClr val="accent3"/>
            </a:solidFill>
            <a:miter lim="800000"/>
          </a:ln>
        </p:spPr>
        <p:style>
          <a:lnRef idx="1">
            <a:schemeClr val="accent2"/>
          </a:lnRef>
          <a:fillRef idx="0">
            <a:schemeClr val="accent2"/>
          </a:fillRef>
          <a:effectRef idx="0">
            <a:schemeClr val="accent2"/>
          </a:effectRef>
          <a:fontRef idx="minor">
            <a:schemeClr val="tx1"/>
          </a:fontRef>
        </p:style>
      </p:cxnSp>
      <p:grpSp>
        <p:nvGrpSpPr>
          <p:cNvPr id="15" name="Group 14"/>
          <p:cNvGrpSpPr/>
          <p:nvPr userDrawn="1"/>
        </p:nvGrpSpPr>
        <p:grpSpPr>
          <a:xfrm>
            <a:off x="-1" y="609600"/>
            <a:ext cx="9144001" cy="1202322"/>
            <a:chOff x="-1" y="2895600"/>
            <a:chExt cx="9144001" cy="1202322"/>
          </a:xfrm>
        </p:grpSpPr>
        <p:pic>
          <p:nvPicPr>
            <p:cNvPr id="16" name="Picture 15" descr="HD-ShadowLong.png"/>
            <p:cNvPicPr>
              <a:picLocks noChangeAspect="1"/>
            </p:cNvPicPr>
            <p:nvPr userDrawn="1"/>
          </p:nvPicPr>
          <p:blipFill rotWithShape="1">
            <a:blip r:embed="rId2">
              <a:extLst>
                <a:ext uri="{28A0092B-C50C-407E-A947-70E740481C1C}">
                  <a14:useLocalDpi xmlns:a14="http://schemas.microsoft.com/office/drawing/2010/main" val="0"/>
                </a:ext>
              </a:extLst>
            </a:blip>
            <a:srcRect l="26982" r="-217"/>
            <a:stretch/>
          </p:blipFill>
          <p:spPr>
            <a:xfrm>
              <a:off x="-1" y="3776758"/>
              <a:ext cx="8360229" cy="321164"/>
            </a:xfrm>
            <a:prstGeom prst="rect">
              <a:avLst/>
            </a:prstGeom>
          </p:spPr>
        </p:pic>
        <p:pic>
          <p:nvPicPr>
            <p:cNvPr id="22" name="Picture 21"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8287657" y="3791550"/>
              <a:ext cx="856343" cy="214393"/>
            </a:xfrm>
            <a:prstGeom prst="rect">
              <a:avLst/>
            </a:prstGeom>
          </p:spPr>
        </p:pic>
        <p:sp>
          <p:nvSpPr>
            <p:cNvPr id="23" name="Rectangle 22"/>
            <p:cNvSpPr/>
            <p:nvPr/>
          </p:nvSpPr>
          <p:spPr bwMode="ltGray">
            <a:xfrm>
              <a:off x="-1" y="2895600"/>
              <a:ext cx="8186057" cy="895950"/>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sp>
      </p:grpSp>
      <p:cxnSp>
        <p:nvCxnSpPr>
          <p:cNvPr id="24" name="Straight Connector 23">
            <a:extLst>
              <a:ext uri="{FF2B5EF4-FFF2-40B4-BE49-F238E27FC236}">
                <a16:creationId xmlns:a16="http://schemas.microsoft.com/office/drawing/2014/main" id="{328F7C25-BFB6-430F-87B6-7D0D2C7493D6}"/>
              </a:ext>
              <a:ext uri="{C183D7F6-B498-43B3-948B-1728B52AA6E4}">
                <adec:decorative xmlns:adec="http://schemas.microsoft.com/office/drawing/2017/decorative" val="1"/>
              </a:ext>
            </a:extLst>
          </p:cNvPr>
          <p:cNvCxnSpPr>
            <a:cxnSpLocks/>
          </p:cNvCxnSpPr>
          <p:nvPr userDrawn="1"/>
        </p:nvCxnSpPr>
        <p:spPr>
          <a:xfrm rot="16200000">
            <a:off x="-202138" y="1223433"/>
            <a:ext cx="504000" cy="0"/>
          </a:xfrm>
          <a:prstGeom prst="line">
            <a:avLst/>
          </a:prstGeom>
          <a:ln w="127000" cap="sq">
            <a:solidFill>
              <a:schemeClr val="accent1"/>
            </a:solidFill>
            <a:miter lim="800000"/>
          </a:ln>
        </p:spPr>
        <p:style>
          <a:lnRef idx="1">
            <a:schemeClr val="accent2"/>
          </a:lnRef>
          <a:fillRef idx="0">
            <a:schemeClr val="accent2"/>
          </a:fillRef>
          <a:effectRef idx="0">
            <a:schemeClr val="accent2"/>
          </a:effectRef>
          <a:fontRef idx="minor">
            <a:schemeClr val="tx1"/>
          </a:fontRef>
        </p:style>
      </p:cxnSp>
      <p:sp>
        <p:nvSpPr>
          <p:cNvPr id="25" name="Rectangle 24"/>
          <p:cNvSpPr/>
          <p:nvPr userDrawn="1"/>
        </p:nvSpPr>
        <p:spPr>
          <a:xfrm>
            <a:off x="8287657" y="609600"/>
            <a:ext cx="856342" cy="8959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191871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0988" y="2336874"/>
            <a:ext cx="3145080"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531638" y="3030009"/>
            <a:ext cx="3367045" cy="29061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282646" y="2336873"/>
            <a:ext cx="3145527"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061129" y="3030009"/>
            <a:ext cx="3367044" cy="29061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84B7D2A-0DF8-424B-9572-B79AEBB2D9DC}" type="datetimeFigureOut">
              <a:rPr lang="en-US" noProof="0" smtClean="0"/>
              <a:pPr/>
              <a:t>11/17/2025</a:t>
            </a:fld>
            <a:endParaRPr lang="en-US" noProof="0"/>
          </a:p>
        </p:txBody>
      </p:sp>
      <p:sp>
        <p:nvSpPr>
          <p:cNvPr id="8" name="Footer Placeholder 7"/>
          <p:cNvSpPr>
            <a:spLocks noGrp="1"/>
          </p:cNvSpPr>
          <p:nvPr>
            <p:ph type="ftr" sz="quarter" idx="11"/>
          </p:nvPr>
        </p:nvSpPr>
        <p:spPr/>
        <p:txBody>
          <a:bodyPr/>
          <a:lstStyle/>
          <a:p>
            <a:r>
              <a:rPr lang="en-US" noProof="0"/>
              <a:t>Add a Footer</a:t>
            </a:r>
          </a:p>
        </p:txBody>
      </p:sp>
      <p:pic>
        <p:nvPicPr>
          <p:cNvPr id="15" name="Picture 14" descr="Celestia-R1---OverlayContentHD.png">
            <a:extLst>
              <a:ext uri="{FF2B5EF4-FFF2-40B4-BE49-F238E27FC236}">
                <a16:creationId xmlns:a16="http://schemas.microsoft.com/office/drawing/2014/main" id="{A1E35E73-B2F7-41DF-AAD2-58E6BE2710D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1619" cy="6856214"/>
          </a:xfrm>
          <a:prstGeom prst="rect">
            <a:avLst/>
          </a:prstGeom>
        </p:spPr>
      </p:pic>
      <p:grpSp>
        <p:nvGrpSpPr>
          <p:cNvPr id="17" name="Group 16"/>
          <p:cNvGrpSpPr/>
          <p:nvPr userDrawn="1"/>
        </p:nvGrpSpPr>
        <p:grpSpPr>
          <a:xfrm>
            <a:off x="-1" y="609600"/>
            <a:ext cx="9144001" cy="1202322"/>
            <a:chOff x="-1" y="2895600"/>
            <a:chExt cx="9144001" cy="1202322"/>
          </a:xfrm>
        </p:grpSpPr>
        <p:pic>
          <p:nvPicPr>
            <p:cNvPr id="18" name="Picture 17" descr="HD-ShadowLong.png"/>
            <p:cNvPicPr>
              <a:picLocks noChangeAspect="1"/>
            </p:cNvPicPr>
            <p:nvPr userDrawn="1"/>
          </p:nvPicPr>
          <p:blipFill rotWithShape="1">
            <a:blip r:embed="rId3">
              <a:extLst>
                <a:ext uri="{28A0092B-C50C-407E-A947-70E740481C1C}">
                  <a14:useLocalDpi xmlns:a14="http://schemas.microsoft.com/office/drawing/2010/main" val="0"/>
                </a:ext>
              </a:extLst>
            </a:blip>
            <a:srcRect l="26982" r="-217"/>
            <a:stretch/>
          </p:blipFill>
          <p:spPr>
            <a:xfrm>
              <a:off x="-1" y="3776758"/>
              <a:ext cx="8360229" cy="321164"/>
            </a:xfrm>
            <a:prstGeom prst="rect">
              <a:avLst/>
            </a:prstGeom>
          </p:spPr>
        </p:pic>
        <p:pic>
          <p:nvPicPr>
            <p:cNvPr id="19" name="Picture 18" descr="HD-ShadowShort.png"/>
            <p:cNvPicPr>
              <a:picLocks noChangeAspect="1"/>
            </p:cNvPicPr>
            <p:nvPr/>
          </p:nvPicPr>
          <p:blipFill rotWithShape="1">
            <a:blip r:embed="rId4">
              <a:extLst>
                <a:ext uri="{28A0092B-C50C-407E-A947-70E740481C1C}">
                  <a14:useLocalDpi xmlns:a14="http://schemas.microsoft.com/office/drawing/2010/main" val="0"/>
                </a:ext>
              </a:extLst>
            </a:blip>
            <a:srcRect r="9871"/>
            <a:stretch/>
          </p:blipFill>
          <p:spPr>
            <a:xfrm>
              <a:off x="8287657" y="3791550"/>
              <a:ext cx="856343" cy="214393"/>
            </a:xfrm>
            <a:prstGeom prst="rect">
              <a:avLst/>
            </a:prstGeom>
          </p:spPr>
        </p:pic>
        <p:sp>
          <p:nvSpPr>
            <p:cNvPr id="20" name="Rectangle 19"/>
            <p:cNvSpPr/>
            <p:nvPr/>
          </p:nvSpPr>
          <p:spPr bwMode="ltGray">
            <a:xfrm>
              <a:off x="-1" y="2895600"/>
              <a:ext cx="8186057" cy="895950"/>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1" name="Title 1"/>
          <p:cNvSpPr>
            <a:spLocks noGrp="1"/>
          </p:cNvSpPr>
          <p:nvPr>
            <p:ph type="title"/>
          </p:nvPr>
        </p:nvSpPr>
        <p:spPr>
          <a:xfrm>
            <a:off x="531639" y="753228"/>
            <a:ext cx="6896534" cy="1080938"/>
          </a:xfrm>
        </p:spPr>
        <p:txBody>
          <a:bodyPr>
            <a:normAutofit/>
          </a:bodyPr>
          <a:lstStyle>
            <a:lvl1pPr>
              <a:defRPr sz="2400">
                <a:solidFill>
                  <a:schemeClr val="bg1"/>
                </a:solidFill>
                <a:latin typeface="UTM Swiss 721 Black Condensed" panose="020B0604020202020204" charset="0"/>
              </a:defRPr>
            </a:lvl1pPr>
          </a:lstStyle>
          <a:p>
            <a:r>
              <a:rPr lang="en-US"/>
              <a:t>Click to edit Master title style</a:t>
            </a:r>
          </a:p>
        </p:txBody>
      </p:sp>
      <p:cxnSp>
        <p:nvCxnSpPr>
          <p:cNvPr id="22" name="Straight Connector 21">
            <a:extLst>
              <a:ext uri="{FF2B5EF4-FFF2-40B4-BE49-F238E27FC236}">
                <a16:creationId xmlns:a16="http://schemas.microsoft.com/office/drawing/2014/main" id="{328F7C25-BFB6-430F-87B6-7D0D2C7493D6}"/>
              </a:ext>
              <a:ext uri="{C183D7F6-B498-43B3-948B-1728B52AA6E4}">
                <adec:decorative xmlns:adec="http://schemas.microsoft.com/office/drawing/2017/decorative" val="1"/>
              </a:ext>
            </a:extLst>
          </p:cNvPr>
          <p:cNvCxnSpPr>
            <a:cxnSpLocks/>
          </p:cNvCxnSpPr>
          <p:nvPr userDrawn="1"/>
        </p:nvCxnSpPr>
        <p:spPr>
          <a:xfrm rot="16200000">
            <a:off x="-202138" y="1223433"/>
            <a:ext cx="504000" cy="0"/>
          </a:xfrm>
          <a:prstGeom prst="line">
            <a:avLst/>
          </a:prstGeom>
          <a:ln w="127000" cap="sq">
            <a:solidFill>
              <a:schemeClr val="accent1"/>
            </a:solidFill>
            <a:miter lim="800000"/>
          </a:ln>
        </p:spPr>
        <p:style>
          <a:lnRef idx="1">
            <a:schemeClr val="accent2"/>
          </a:lnRef>
          <a:fillRef idx="0">
            <a:schemeClr val="accent2"/>
          </a:fillRef>
          <a:effectRef idx="0">
            <a:schemeClr val="accent2"/>
          </a:effectRef>
          <a:fontRef idx="minor">
            <a:schemeClr val="tx1"/>
          </a:fontRef>
        </p:style>
      </p:cxnSp>
      <p:sp>
        <p:nvSpPr>
          <p:cNvPr id="23" name="Rectangle 22"/>
          <p:cNvSpPr/>
          <p:nvPr userDrawn="1"/>
        </p:nvSpPr>
        <p:spPr>
          <a:xfrm>
            <a:off x="8287657" y="609600"/>
            <a:ext cx="856342" cy="8959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9469293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984B7D2A-0DF8-424B-9572-B79AEBB2D9DC}" type="datetimeFigureOut">
              <a:rPr lang="en-US" noProof="0" smtClean="0"/>
              <a:pPr/>
              <a:t>11/17/2025</a:t>
            </a:fld>
            <a:endParaRPr lang="en-US" noProof="0"/>
          </a:p>
        </p:txBody>
      </p:sp>
      <p:sp>
        <p:nvSpPr>
          <p:cNvPr id="4" name="Footer Placeholder 3"/>
          <p:cNvSpPr>
            <a:spLocks noGrp="1"/>
          </p:cNvSpPr>
          <p:nvPr>
            <p:ph type="ftr" sz="quarter" idx="11"/>
          </p:nvPr>
        </p:nvSpPr>
        <p:spPr/>
        <p:txBody>
          <a:bodyPr/>
          <a:lstStyle/>
          <a:p>
            <a:r>
              <a:rPr lang="en-US" noProof="0"/>
              <a:t>Add a Footer</a:t>
            </a:r>
          </a:p>
        </p:txBody>
      </p:sp>
      <p:grpSp>
        <p:nvGrpSpPr>
          <p:cNvPr id="11" name="Group 10"/>
          <p:cNvGrpSpPr/>
          <p:nvPr userDrawn="1"/>
        </p:nvGrpSpPr>
        <p:grpSpPr>
          <a:xfrm>
            <a:off x="-1" y="609600"/>
            <a:ext cx="9144001" cy="1202322"/>
            <a:chOff x="-1" y="2895600"/>
            <a:chExt cx="9144001" cy="1202322"/>
          </a:xfrm>
        </p:grpSpPr>
        <p:pic>
          <p:nvPicPr>
            <p:cNvPr id="12" name="Picture 11" descr="HD-ShadowLong.png"/>
            <p:cNvPicPr>
              <a:picLocks noChangeAspect="1"/>
            </p:cNvPicPr>
            <p:nvPr userDrawn="1"/>
          </p:nvPicPr>
          <p:blipFill rotWithShape="1">
            <a:blip r:embed="rId2">
              <a:extLst>
                <a:ext uri="{28A0092B-C50C-407E-A947-70E740481C1C}">
                  <a14:useLocalDpi xmlns:a14="http://schemas.microsoft.com/office/drawing/2010/main" val="0"/>
                </a:ext>
              </a:extLst>
            </a:blip>
            <a:srcRect l="26982" r="-217"/>
            <a:stretch/>
          </p:blipFill>
          <p:spPr>
            <a:xfrm>
              <a:off x="-1" y="3776758"/>
              <a:ext cx="8360229" cy="321164"/>
            </a:xfrm>
            <a:prstGeom prst="rect">
              <a:avLst/>
            </a:prstGeom>
          </p:spPr>
        </p:pic>
        <p:pic>
          <p:nvPicPr>
            <p:cNvPr id="13" name="Picture 12"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8287657" y="3791550"/>
              <a:ext cx="856343" cy="214393"/>
            </a:xfrm>
            <a:prstGeom prst="rect">
              <a:avLst/>
            </a:prstGeom>
          </p:spPr>
        </p:pic>
        <p:sp>
          <p:nvSpPr>
            <p:cNvPr id="14" name="Rectangle 13"/>
            <p:cNvSpPr/>
            <p:nvPr/>
          </p:nvSpPr>
          <p:spPr bwMode="ltGray">
            <a:xfrm>
              <a:off x="-1" y="2895600"/>
              <a:ext cx="8186057" cy="895950"/>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0" name="Title 1"/>
          <p:cNvSpPr>
            <a:spLocks noGrp="1"/>
          </p:cNvSpPr>
          <p:nvPr>
            <p:ph type="title"/>
          </p:nvPr>
        </p:nvSpPr>
        <p:spPr>
          <a:xfrm>
            <a:off x="533400" y="599088"/>
            <a:ext cx="6896534" cy="1080938"/>
          </a:xfrm>
        </p:spPr>
        <p:txBody>
          <a:bodyPr>
            <a:normAutofit/>
          </a:bodyPr>
          <a:lstStyle>
            <a:lvl1pPr>
              <a:defRPr sz="2400">
                <a:solidFill>
                  <a:schemeClr val="bg1"/>
                </a:solidFill>
                <a:latin typeface="UTM Swiss 721 Black Condensed" panose="020B0604020202020204" charset="0"/>
              </a:defRPr>
            </a:lvl1pPr>
          </a:lstStyle>
          <a:p>
            <a:r>
              <a:rPr lang="en-US"/>
              <a:t>Click to edit Master title style</a:t>
            </a:r>
          </a:p>
        </p:txBody>
      </p:sp>
      <p:cxnSp>
        <p:nvCxnSpPr>
          <p:cNvPr id="21" name="Straight Connector 20">
            <a:extLst>
              <a:ext uri="{FF2B5EF4-FFF2-40B4-BE49-F238E27FC236}">
                <a16:creationId xmlns:a16="http://schemas.microsoft.com/office/drawing/2014/main" id="{328F7C25-BFB6-430F-87B6-7D0D2C7493D6}"/>
              </a:ext>
              <a:ext uri="{C183D7F6-B498-43B3-948B-1728B52AA6E4}">
                <adec:decorative xmlns:adec="http://schemas.microsoft.com/office/drawing/2017/decorative" val="1"/>
              </a:ext>
            </a:extLst>
          </p:cNvPr>
          <p:cNvCxnSpPr>
            <a:cxnSpLocks/>
          </p:cNvCxnSpPr>
          <p:nvPr userDrawn="1"/>
        </p:nvCxnSpPr>
        <p:spPr>
          <a:xfrm rot="16200000">
            <a:off x="-202138" y="1223433"/>
            <a:ext cx="504000" cy="0"/>
          </a:xfrm>
          <a:prstGeom prst="line">
            <a:avLst/>
          </a:prstGeom>
          <a:ln w="127000" cap="sq">
            <a:solidFill>
              <a:schemeClr val="accent1"/>
            </a:solidFill>
            <a:miter lim="800000"/>
          </a:ln>
        </p:spPr>
        <p:style>
          <a:lnRef idx="1">
            <a:schemeClr val="accent2"/>
          </a:lnRef>
          <a:fillRef idx="0">
            <a:schemeClr val="accent2"/>
          </a:fillRef>
          <a:effectRef idx="0">
            <a:schemeClr val="accent2"/>
          </a:effectRef>
          <a:fontRef idx="minor">
            <a:schemeClr val="tx1"/>
          </a:fontRef>
        </p:style>
      </p:cxnSp>
      <p:sp>
        <p:nvSpPr>
          <p:cNvPr id="22" name="Rectangle 21"/>
          <p:cNvSpPr/>
          <p:nvPr userDrawn="1"/>
        </p:nvSpPr>
        <p:spPr>
          <a:xfrm>
            <a:off x="8287657" y="609600"/>
            <a:ext cx="856342" cy="8959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1692885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4B7D2A-0DF8-424B-9572-B79AEBB2D9DC}" type="datetimeFigureOut">
              <a:rPr lang="en-US" noProof="0" smtClean="0"/>
              <a:pPr/>
              <a:t>11/17/2025</a:t>
            </a:fld>
            <a:endParaRPr lang="en-US" noProof="0"/>
          </a:p>
        </p:txBody>
      </p:sp>
      <p:sp>
        <p:nvSpPr>
          <p:cNvPr id="3" name="Footer Placeholder 2"/>
          <p:cNvSpPr>
            <a:spLocks noGrp="1"/>
          </p:cNvSpPr>
          <p:nvPr>
            <p:ph type="ftr" sz="quarter" idx="11"/>
          </p:nvPr>
        </p:nvSpPr>
        <p:spPr/>
        <p:txBody>
          <a:bodyPr/>
          <a:lstStyle/>
          <a:p>
            <a:r>
              <a:rPr lang="en-US" noProof="0"/>
              <a:t>Add a Footer</a:t>
            </a:r>
          </a:p>
        </p:txBody>
      </p:sp>
      <p:grpSp>
        <p:nvGrpSpPr>
          <p:cNvPr id="7" name="Group 6"/>
          <p:cNvGrpSpPr/>
          <p:nvPr userDrawn="1"/>
        </p:nvGrpSpPr>
        <p:grpSpPr>
          <a:xfrm>
            <a:off x="-1" y="609600"/>
            <a:ext cx="9144001" cy="1202322"/>
            <a:chOff x="-1" y="2895600"/>
            <a:chExt cx="9144001" cy="1202322"/>
          </a:xfrm>
        </p:grpSpPr>
        <p:pic>
          <p:nvPicPr>
            <p:cNvPr id="8" name="Picture 7" descr="HD-ShadowLong.png"/>
            <p:cNvPicPr>
              <a:picLocks noChangeAspect="1"/>
            </p:cNvPicPr>
            <p:nvPr userDrawn="1"/>
          </p:nvPicPr>
          <p:blipFill rotWithShape="1">
            <a:blip r:embed="rId2">
              <a:extLst>
                <a:ext uri="{28A0092B-C50C-407E-A947-70E740481C1C}">
                  <a14:useLocalDpi xmlns:a14="http://schemas.microsoft.com/office/drawing/2010/main" val="0"/>
                </a:ext>
              </a:extLst>
            </a:blip>
            <a:srcRect l="26982" r="-217"/>
            <a:stretch/>
          </p:blipFill>
          <p:spPr>
            <a:xfrm>
              <a:off x="-1" y="3776758"/>
              <a:ext cx="8360229" cy="321164"/>
            </a:xfrm>
            <a:prstGeom prst="rect">
              <a:avLst/>
            </a:prstGeom>
          </p:spPr>
        </p:pic>
        <p:pic>
          <p:nvPicPr>
            <p:cNvPr id="9" name="Picture 8"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8287657" y="3791550"/>
              <a:ext cx="856343" cy="214393"/>
            </a:xfrm>
            <a:prstGeom prst="rect">
              <a:avLst/>
            </a:prstGeom>
          </p:spPr>
        </p:pic>
        <p:sp>
          <p:nvSpPr>
            <p:cNvPr id="10" name="Rectangle 9"/>
            <p:cNvSpPr/>
            <p:nvPr/>
          </p:nvSpPr>
          <p:spPr bwMode="ltGray">
            <a:xfrm>
              <a:off x="-1" y="2895600"/>
              <a:ext cx="8186057" cy="895950"/>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11" name="Title 1"/>
          <p:cNvSpPr>
            <a:spLocks noGrp="1"/>
          </p:cNvSpPr>
          <p:nvPr>
            <p:ph type="title"/>
          </p:nvPr>
        </p:nvSpPr>
        <p:spPr>
          <a:xfrm>
            <a:off x="531639" y="753228"/>
            <a:ext cx="6896534" cy="1080938"/>
          </a:xfrm>
        </p:spPr>
        <p:txBody>
          <a:bodyPr/>
          <a:lstStyle/>
          <a:p>
            <a:r>
              <a:rPr lang="en-US"/>
              <a:t>Click to edit Master title style</a:t>
            </a:r>
          </a:p>
        </p:txBody>
      </p:sp>
      <p:cxnSp>
        <p:nvCxnSpPr>
          <p:cNvPr id="13" name="Straight Connector 12">
            <a:extLst>
              <a:ext uri="{FF2B5EF4-FFF2-40B4-BE49-F238E27FC236}">
                <a16:creationId xmlns:a16="http://schemas.microsoft.com/office/drawing/2014/main" id="{328F7C25-BFB6-430F-87B6-7D0D2C7493D6}"/>
              </a:ext>
              <a:ext uri="{C183D7F6-B498-43B3-948B-1728B52AA6E4}">
                <adec:decorative xmlns:adec="http://schemas.microsoft.com/office/drawing/2017/decorative" val="1"/>
              </a:ext>
            </a:extLst>
          </p:cNvPr>
          <p:cNvCxnSpPr>
            <a:cxnSpLocks/>
          </p:cNvCxnSpPr>
          <p:nvPr userDrawn="1"/>
        </p:nvCxnSpPr>
        <p:spPr>
          <a:xfrm rot="16200000">
            <a:off x="-202138" y="1223433"/>
            <a:ext cx="504000" cy="0"/>
          </a:xfrm>
          <a:prstGeom prst="line">
            <a:avLst/>
          </a:prstGeom>
          <a:ln w="127000" cap="sq">
            <a:solidFill>
              <a:schemeClr val="accent1"/>
            </a:solidFill>
            <a:miter lim="800000"/>
          </a:ln>
        </p:spPr>
        <p:style>
          <a:lnRef idx="1">
            <a:schemeClr val="accent2"/>
          </a:lnRef>
          <a:fillRef idx="0">
            <a:schemeClr val="accent2"/>
          </a:fillRef>
          <a:effectRef idx="0">
            <a:schemeClr val="accent2"/>
          </a:effectRef>
          <a:fontRef idx="minor">
            <a:schemeClr val="tx1"/>
          </a:fontRef>
        </p:style>
      </p:cxnSp>
      <p:sp>
        <p:nvSpPr>
          <p:cNvPr id="15" name="Rectangle 14"/>
          <p:cNvSpPr/>
          <p:nvPr userDrawn="1"/>
        </p:nvSpPr>
        <p:spPr>
          <a:xfrm>
            <a:off x="8287657" y="609600"/>
            <a:ext cx="856342" cy="8959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1821075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14385" y="2336874"/>
            <a:ext cx="3913788" cy="35993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33401" y="2336873"/>
            <a:ext cx="2796240"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84B7D2A-0DF8-424B-9572-B79AEBB2D9DC}" type="datetimeFigureOut">
              <a:rPr lang="en-US" noProof="0" smtClean="0"/>
              <a:pPr/>
              <a:t>11/17/2025</a:t>
            </a:fld>
            <a:endParaRPr lang="en-US" noProof="0"/>
          </a:p>
        </p:txBody>
      </p:sp>
      <p:sp>
        <p:nvSpPr>
          <p:cNvPr id="6" name="Footer Placeholder 5"/>
          <p:cNvSpPr>
            <a:spLocks noGrp="1"/>
          </p:cNvSpPr>
          <p:nvPr>
            <p:ph type="ftr" sz="quarter" idx="11"/>
          </p:nvPr>
        </p:nvSpPr>
        <p:spPr/>
        <p:txBody>
          <a:bodyPr/>
          <a:lstStyle/>
          <a:p>
            <a:r>
              <a:rPr lang="en-US" noProof="0"/>
              <a:t>Add a Footer</a:t>
            </a:r>
          </a:p>
        </p:txBody>
      </p:sp>
      <p:grpSp>
        <p:nvGrpSpPr>
          <p:cNvPr id="13" name="Group 12"/>
          <p:cNvGrpSpPr/>
          <p:nvPr userDrawn="1"/>
        </p:nvGrpSpPr>
        <p:grpSpPr>
          <a:xfrm>
            <a:off x="-1" y="10514"/>
            <a:ext cx="9144001" cy="1202322"/>
            <a:chOff x="-1" y="2895600"/>
            <a:chExt cx="9144001" cy="1202322"/>
          </a:xfrm>
        </p:grpSpPr>
        <p:pic>
          <p:nvPicPr>
            <p:cNvPr id="14" name="Picture 13" descr="HD-ShadowLong.png"/>
            <p:cNvPicPr>
              <a:picLocks noChangeAspect="1"/>
            </p:cNvPicPr>
            <p:nvPr userDrawn="1"/>
          </p:nvPicPr>
          <p:blipFill rotWithShape="1">
            <a:blip r:embed="rId2">
              <a:extLst>
                <a:ext uri="{28A0092B-C50C-407E-A947-70E740481C1C}">
                  <a14:useLocalDpi xmlns:a14="http://schemas.microsoft.com/office/drawing/2010/main" val="0"/>
                </a:ext>
              </a:extLst>
            </a:blip>
            <a:srcRect l="26982" r="-217"/>
            <a:stretch/>
          </p:blipFill>
          <p:spPr>
            <a:xfrm>
              <a:off x="-1" y="3776758"/>
              <a:ext cx="8360229" cy="321164"/>
            </a:xfrm>
            <a:prstGeom prst="rect">
              <a:avLst/>
            </a:prstGeom>
          </p:spPr>
        </p:pic>
        <p:pic>
          <p:nvPicPr>
            <p:cNvPr id="15" name="Picture 14"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8287657" y="3791550"/>
              <a:ext cx="856343" cy="214393"/>
            </a:xfrm>
            <a:prstGeom prst="rect">
              <a:avLst/>
            </a:prstGeom>
          </p:spPr>
        </p:pic>
        <p:sp>
          <p:nvSpPr>
            <p:cNvPr id="16" name="Rectangle 15"/>
            <p:cNvSpPr/>
            <p:nvPr/>
          </p:nvSpPr>
          <p:spPr bwMode="ltGray">
            <a:xfrm>
              <a:off x="-1" y="2895600"/>
              <a:ext cx="8186057" cy="895950"/>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2" name="Title 1"/>
          <p:cNvSpPr>
            <a:spLocks noGrp="1"/>
          </p:cNvSpPr>
          <p:nvPr>
            <p:ph type="title"/>
          </p:nvPr>
        </p:nvSpPr>
        <p:spPr>
          <a:xfrm>
            <a:off x="607351" y="39919"/>
            <a:ext cx="6896534" cy="1080938"/>
          </a:xfrm>
        </p:spPr>
        <p:txBody>
          <a:bodyPr/>
          <a:lstStyle/>
          <a:p>
            <a:r>
              <a:rPr lang="en-US"/>
              <a:t>Click to edit Master title style</a:t>
            </a:r>
          </a:p>
        </p:txBody>
      </p:sp>
      <p:cxnSp>
        <p:nvCxnSpPr>
          <p:cNvPr id="23" name="Straight Connector 22">
            <a:extLst>
              <a:ext uri="{FF2B5EF4-FFF2-40B4-BE49-F238E27FC236}">
                <a16:creationId xmlns:a16="http://schemas.microsoft.com/office/drawing/2014/main" id="{328F7C25-BFB6-430F-87B6-7D0D2C7493D6}"/>
              </a:ext>
              <a:ext uri="{C183D7F6-B498-43B3-948B-1728B52AA6E4}">
                <adec:decorative xmlns:adec="http://schemas.microsoft.com/office/drawing/2017/decorative" val="1"/>
              </a:ext>
            </a:extLst>
          </p:cNvPr>
          <p:cNvCxnSpPr>
            <a:cxnSpLocks/>
          </p:cNvCxnSpPr>
          <p:nvPr userDrawn="1"/>
        </p:nvCxnSpPr>
        <p:spPr>
          <a:xfrm rot="16200000">
            <a:off x="-202138" y="624347"/>
            <a:ext cx="504000" cy="0"/>
          </a:xfrm>
          <a:prstGeom prst="line">
            <a:avLst/>
          </a:prstGeom>
          <a:ln w="127000" cap="sq">
            <a:solidFill>
              <a:schemeClr val="accent1"/>
            </a:solidFill>
            <a:miter lim="800000"/>
          </a:ln>
        </p:spPr>
        <p:style>
          <a:lnRef idx="1">
            <a:schemeClr val="accent2"/>
          </a:lnRef>
          <a:fillRef idx="0">
            <a:schemeClr val="accent2"/>
          </a:fillRef>
          <a:effectRef idx="0">
            <a:schemeClr val="accent2"/>
          </a:effectRef>
          <a:fontRef idx="minor">
            <a:schemeClr val="tx1"/>
          </a:fontRef>
        </p:style>
      </p:cxnSp>
      <p:sp>
        <p:nvSpPr>
          <p:cNvPr id="24" name="Rectangle 23"/>
          <p:cNvSpPr/>
          <p:nvPr userDrawn="1"/>
        </p:nvSpPr>
        <p:spPr>
          <a:xfrm>
            <a:off x="8287657" y="10514"/>
            <a:ext cx="856342" cy="8959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9051606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3510956" y="2336874"/>
            <a:ext cx="3917217"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531638" y="2336874"/>
            <a:ext cx="2798487"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84B7D2A-0DF8-424B-9572-B79AEBB2D9DC}" type="datetimeFigureOut">
              <a:rPr lang="en-US" noProof="0" smtClean="0"/>
              <a:pPr/>
              <a:t>11/17/2025</a:t>
            </a:fld>
            <a:endParaRPr lang="en-US" noProof="0"/>
          </a:p>
        </p:txBody>
      </p:sp>
      <p:sp>
        <p:nvSpPr>
          <p:cNvPr id="6" name="Footer Placeholder 5"/>
          <p:cNvSpPr>
            <a:spLocks noGrp="1"/>
          </p:cNvSpPr>
          <p:nvPr>
            <p:ph type="ftr" sz="quarter" idx="11"/>
          </p:nvPr>
        </p:nvSpPr>
        <p:spPr/>
        <p:txBody>
          <a:bodyPr/>
          <a:lstStyle/>
          <a:p>
            <a:r>
              <a:rPr lang="en-US" noProof="0"/>
              <a:t>Add a Footer</a:t>
            </a:r>
          </a:p>
        </p:txBody>
      </p:sp>
      <p:grpSp>
        <p:nvGrpSpPr>
          <p:cNvPr id="13" name="Group 12"/>
          <p:cNvGrpSpPr/>
          <p:nvPr userDrawn="1"/>
        </p:nvGrpSpPr>
        <p:grpSpPr>
          <a:xfrm>
            <a:off x="-1" y="609600"/>
            <a:ext cx="9144001" cy="1202322"/>
            <a:chOff x="-1" y="2895600"/>
            <a:chExt cx="9144001" cy="1202322"/>
          </a:xfrm>
        </p:grpSpPr>
        <p:pic>
          <p:nvPicPr>
            <p:cNvPr id="14" name="Picture 13" descr="HD-ShadowLong.png"/>
            <p:cNvPicPr>
              <a:picLocks noChangeAspect="1"/>
            </p:cNvPicPr>
            <p:nvPr userDrawn="1"/>
          </p:nvPicPr>
          <p:blipFill rotWithShape="1">
            <a:blip r:embed="rId2">
              <a:extLst>
                <a:ext uri="{28A0092B-C50C-407E-A947-70E740481C1C}">
                  <a14:useLocalDpi xmlns:a14="http://schemas.microsoft.com/office/drawing/2010/main" val="0"/>
                </a:ext>
              </a:extLst>
            </a:blip>
            <a:srcRect l="26982" r="-217"/>
            <a:stretch/>
          </p:blipFill>
          <p:spPr>
            <a:xfrm>
              <a:off x="-1" y="3776758"/>
              <a:ext cx="8360229" cy="321164"/>
            </a:xfrm>
            <a:prstGeom prst="rect">
              <a:avLst/>
            </a:prstGeom>
          </p:spPr>
        </p:pic>
        <p:pic>
          <p:nvPicPr>
            <p:cNvPr id="15" name="Picture 14"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8287657" y="3791550"/>
              <a:ext cx="856343" cy="214393"/>
            </a:xfrm>
            <a:prstGeom prst="rect">
              <a:avLst/>
            </a:prstGeom>
          </p:spPr>
        </p:pic>
        <p:sp>
          <p:nvSpPr>
            <p:cNvPr id="16" name="Rectangle 15"/>
            <p:cNvSpPr/>
            <p:nvPr/>
          </p:nvSpPr>
          <p:spPr bwMode="ltGray">
            <a:xfrm>
              <a:off x="-1" y="2895600"/>
              <a:ext cx="8186057" cy="895950"/>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2" name="Title 1"/>
          <p:cNvSpPr>
            <a:spLocks noGrp="1"/>
          </p:cNvSpPr>
          <p:nvPr>
            <p:ph type="title"/>
          </p:nvPr>
        </p:nvSpPr>
        <p:spPr>
          <a:xfrm>
            <a:off x="531639" y="753228"/>
            <a:ext cx="6896534" cy="1080938"/>
          </a:xfrm>
        </p:spPr>
        <p:txBody>
          <a:bodyPr/>
          <a:lstStyle/>
          <a:p>
            <a:r>
              <a:rPr lang="en-US"/>
              <a:t>Click to edit Master title style</a:t>
            </a:r>
          </a:p>
        </p:txBody>
      </p:sp>
      <p:cxnSp>
        <p:nvCxnSpPr>
          <p:cNvPr id="23" name="Straight Connector 22">
            <a:extLst>
              <a:ext uri="{FF2B5EF4-FFF2-40B4-BE49-F238E27FC236}">
                <a16:creationId xmlns:a16="http://schemas.microsoft.com/office/drawing/2014/main" id="{328F7C25-BFB6-430F-87B6-7D0D2C7493D6}"/>
              </a:ext>
              <a:ext uri="{C183D7F6-B498-43B3-948B-1728B52AA6E4}">
                <adec:decorative xmlns:adec="http://schemas.microsoft.com/office/drawing/2017/decorative" val="1"/>
              </a:ext>
            </a:extLst>
          </p:cNvPr>
          <p:cNvCxnSpPr>
            <a:cxnSpLocks/>
          </p:cNvCxnSpPr>
          <p:nvPr userDrawn="1"/>
        </p:nvCxnSpPr>
        <p:spPr>
          <a:xfrm rot="16200000">
            <a:off x="-202138" y="1223433"/>
            <a:ext cx="504000" cy="0"/>
          </a:xfrm>
          <a:prstGeom prst="line">
            <a:avLst/>
          </a:prstGeom>
          <a:ln w="127000" cap="sq">
            <a:solidFill>
              <a:schemeClr val="accent1"/>
            </a:solidFill>
            <a:miter lim="800000"/>
          </a:ln>
        </p:spPr>
        <p:style>
          <a:lnRef idx="1">
            <a:schemeClr val="accent2"/>
          </a:lnRef>
          <a:fillRef idx="0">
            <a:schemeClr val="accent2"/>
          </a:fillRef>
          <a:effectRef idx="0">
            <a:schemeClr val="accent2"/>
          </a:effectRef>
          <a:fontRef idx="minor">
            <a:schemeClr val="tx1"/>
          </a:fontRef>
        </p:style>
      </p:cxnSp>
      <p:sp>
        <p:nvSpPr>
          <p:cNvPr id="24" name="Rectangle 23"/>
          <p:cNvSpPr/>
          <p:nvPr userDrawn="1"/>
        </p:nvSpPr>
        <p:spPr>
          <a:xfrm>
            <a:off x="8287657" y="609600"/>
            <a:ext cx="856342" cy="8959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6667016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20" name="Group 19"/>
          <p:cNvGrpSpPr/>
          <p:nvPr/>
        </p:nvGrpSpPr>
        <p:grpSpPr>
          <a:xfrm>
            <a:off x="0" y="4572000"/>
            <a:ext cx="9161969" cy="1677035"/>
            <a:chOff x="0" y="2895600"/>
            <a:chExt cx="9161969" cy="1677035"/>
          </a:xfrm>
        </p:grpSpPr>
        <p:pic>
          <p:nvPicPr>
            <p:cNvPr id="24" name="Picture 23"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5" name="Picture 24"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6" name="Rectangle 25"/>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3403" y="4711617"/>
            <a:ext cx="6894770" cy="544482"/>
          </a:xfrm>
        </p:spPr>
        <p:txBody>
          <a:bodyPr anchor="b">
            <a:normAutofit/>
          </a:bodyPr>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531639" y="609598"/>
            <a:ext cx="6896534"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533401" y="5256098"/>
            <a:ext cx="6894772" cy="54781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84B7D2A-0DF8-424B-9572-B79AEBB2D9DC}" type="datetimeFigureOut">
              <a:rPr lang="en-US" noProof="0" smtClean="0"/>
              <a:pPr/>
              <a:t>11/17/2025</a:t>
            </a:fld>
            <a:endParaRPr lang="en-US" noProof="0"/>
          </a:p>
        </p:txBody>
      </p:sp>
      <p:sp>
        <p:nvSpPr>
          <p:cNvPr id="6" name="Footer Placeholder 5"/>
          <p:cNvSpPr>
            <a:spLocks noGrp="1"/>
          </p:cNvSpPr>
          <p:nvPr>
            <p:ph type="ftr" sz="quarter" idx="11"/>
          </p:nvPr>
        </p:nvSpPr>
        <p:spPr/>
        <p:txBody>
          <a:bodyPr/>
          <a:lstStyle/>
          <a:p>
            <a:r>
              <a:rPr lang="en-US" noProof="0"/>
              <a:t>Add a Footer</a:t>
            </a:r>
          </a:p>
        </p:txBody>
      </p:sp>
      <p:sp>
        <p:nvSpPr>
          <p:cNvPr id="7" name="Slide Number Placeholder 6"/>
          <p:cNvSpPr>
            <a:spLocks noGrp="1"/>
          </p:cNvSpPr>
          <p:nvPr>
            <p:ph type="sldNum" sz="quarter" idx="12"/>
          </p:nvPr>
        </p:nvSpPr>
        <p:spPr>
          <a:xfrm>
            <a:off x="7856438" y="4711310"/>
            <a:ext cx="1149836" cy="1090789"/>
          </a:xfrm>
        </p:spPr>
        <p:txBody>
          <a:bodyPr/>
          <a:lstStyle/>
          <a:p>
            <a:fld id="{5D99DD2A-B520-4620-9B43-64B657BA2D42}" type="slidenum">
              <a:rPr lang="en-US" noProof="0" smtClean="0"/>
              <a:pPr/>
              <a:t>‹#›</a:t>
            </a:fld>
            <a:endParaRPr lang="en-US" noProof="0"/>
          </a:p>
        </p:txBody>
      </p:sp>
    </p:spTree>
    <p:extLst>
      <p:ext uri="{BB962C8B-B14F-4D97-AF65-F5344CB8AC3E}">
        <p14:creationId xmlns:p14="http://schemas.microsoft.com/office/powerpoint/2010/main" val="39007382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grpSp>
        <p:nvGrpSpPr>
          <p:cNvPr id="21" name="Group 20"/>
          <p:cNvGrpSpPr/>
          <p:nvPr/>
        </p:nvGrpSpPr>
        <p:grpSpPr>
          <a:xfrm>
            <a:off x="0" y="4572000"/>
            <a:ext cx="9161969" cy="1677035"/>
            <a:chOff x="0" y="2895600"/>
            <a:chExt cx="9161969" cy="1677035"/>
          </a:xfrm>
        </p:grpSpPr>
        <p:pic>
          <p:nvPicPr>
            <p:cNvPr id="22" name="Picture 21"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3" name="Picture 22"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4" name="Rectangle 23"/>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24255" y="609597"/>
            <a:ext cx="6896534" cy="3592750"/>
          </a:xfrm>
        </p:spPr>
        <p:txBody>
          <a:bodyPr anchor="ctr"/>
          <a:lstStyle>
            <a:lvl1pPr>
              <a:defRPr sz="3200"/>
            </a:lvl1pPr>
          </a:lstStyle>
          <a:p>
            <a:r>
              <a:rPr lang="en-US"/>
              <a:t>Click to edit Master title style</a:t>
            </a:r>
          </a:p>
        </p:txBody>
      </p:sp>
      <p:sp>
        <p:nvSpPr>
          <p:cNvPr id="4" name="Text Placeholder 3"/>
          <p:cNvSpPr>
            <a:spLocks noGrp="1"/>
          </p:cNvSpPr>
          <p:nvPr>
            <p:ph type="body" sz="half" idx="2"/>
          </p:nvPr>
        </p:nvSpPr>
        <p:spPr>
          <a:xfrm>
            <a:off x="531638" y="4710340"/>
            <a:ext cx="6889151" cy="1101764"/>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84B7D2A-0DF8-424B-9572-B79AEBB2D9DC}" type="datetimeFigureOut">
              <a:rPr lang="en-US" noProof="0" smtClean="0"/>
              <a:pPr/>
              <a:t>11/17/2025</a:t>
            </a:fld>
            <a:endParaRPr lang="en-US" noProof="0"/>
          </a:p>
        </p:txBody>
      </p:sp>
      <p:sp>
        <p:nvSpPr>
          <p:cNvPr id="6" name="Footer Placeholder 5"/>
          <p:cNvSpPr>
            <a:spLocks noGrp="1"/>
          </p:cNvSpPr>
          <p:nvPr>
            <p:ph type="ftr" sz="quarter" idx="11"/>
          </p:nvPr>
        </p:nvSpPr>
        <p:spPr/>
        <p:txBody>
          <a:bodyPr/>
          <a:lstStyle/>
          <a:p>
            <a:r>
              <a:rPr lang="en-US" noProof="0"/>
              <a:t>Add a Footer</a:t>
            </a:r>
          </a:p>
        </p:txBody>
      </p:sp>
      <p:sp>
        <p:nvSpPr>
          <p:cNvPr id="7" name="Slide Number Placeholder 6"/>
          <p:cNvSpPr>
            <a:spLocks noGrp="1"/>
          </p:cNvSpPr>
          <p:nvPr>
            <p:ph type="sldNum" sz="quarter" idx="12"/>
          </p:nvPr>
        </p:nvSpPr>
        <p:spPr>
          <a:xfrm>
            <a:off x="7856438" y="4711616"/>
            <a:ext cx="1149836" cy="1090789"/>
          </a:xfrm>
        </p:spPr>
        <p:txBody>
          <a:bodyPr/>
          <a:lstStyle/>
          <a:p>
            <a:fld id="{5D99DD2A-B520-4620-9B43-64B657BA2D42}" type="slidenum">
              <a:rPr lang="en-US" noProof="0" smtClean="0"/>
              <a:pPr/>
              <a:t>‹#›</a:t>
            </a:fld>
            <a:endParaRPr lang="en-US" noProof="0"/>
          </a:p>
        </p:txBody>
      </p:sp>
    </p:spTree>
    <p:extLst>
      <p:ext uri="{BB962C8B-B14F-4D97-AF65-F5344CB8AC3E}">
        <p14:creationId xmlns:p14="http://schemas.microsoft.com/office/powerpoint/2010/main" val="12688188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grpSp>
        <p:nvGrpSpPr>
          <p:cNvPr id="29" name="Group 28"/>
          <p:cNvGrpSpPr/>
          <p:nvPr/>
        </p:nvGrpSpPr>
        <p:grpSpPr>
          <a:xfrm>
            <a:off x="0" y="4572000"/>
            <a:ext cx="9161969" cy="1677035"/>
            <a:chOff x="0" y="2895600"/>
            <a:chExt cx="9161969" cy="1677035"/>
          </a:xfrm>
        </p:grpSpPr>
        <p:pic>
          <p:nvPicPr>
            <p:cNvPr id="30" name="Picture 29"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1" name="Picture 30"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2" name="Rectangle 31"/>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67921" y="616983"/>
            <a:ext cx="6425147" cy="3036061"/>
          </a:xfrm>
        </p:spPr>
        <p:txBody>
          <a:bodyPr anchor="ctr"/>
          <a:lstStyle>
            <a:lvl1pPr>
              <a:defRPr sz="3200"/>
            </a:lvl1pPr>
          </a:lstStyle>
          <a:p>
            <a:r>
              <a:rPr lang="en-US"/>
              <a:t>Click to edit Master title style</a:t>
            </a:r>
          </a:p>
        </p:txBody>
      </p:sp>
      <p:sp>
        <p:nvSpPr>
          <p:cNvPr id="12" name="Text Placeholder 3"/>
          <p:cNvSpPr>
            <a:spLocks noGrp="1"/>
          </p:cNvSpPr>
          <p:nvPr>
            <p:ph type="body" sz="half" idx="13"/>
          </p:nvPr>
        </p:nvSpPr>
        <p:spPr>
          <a:xfrm>
            <a:off x="989438" y="3660763"/>
            <a:ext cx="5987731"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531638" y="4710340"/>
            <a:ext cx="6903919" cy="1101764"/>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84B7D2A-0DF8-424B-9572-B79AEBB2D9DC}" type="datetimeFigureOut">
              <a:rPr lang="en-US" noProof="0" smtClean="0"/>
              <a:pPr/>
              <a:t>11/17/2025</a:t>
            </a:fld>
            <a:endParaRPr lang="en-US" noProof="0"/>
          </a:p>
        </p:txBody>
      </p:sp>
      <p:sp>
        <p:nvSpPr>
          <p:cNvPr id="6" name="Footer Placeholder 5"/>
          <p:cNvSpPr>
            <a:spLocks noGrp="1"/>
          </p:cNvSpPr>
          <p:nvPr>
            <p:ph type="ftr" sz="quarter" idx="11"/>
          </p:nvPr>
        </p:nvSpPr>
        <p:spPr/>
        <p:txBody>
          <a:bodyPr/>
          <a:lstStyle/>
          <a:p>
            <a:r>
              <a:rPr lang="en-US" noProof="0"/>
              <a:t>Add a Footer</a:t>
            </a:r>
          </a:p>
        </p:txBody>
      </p:sp>
      <p:sp>
        <p:nvSpPr>
          <p:cNvPr id="7" name="Slide Number Placeholder 6"/>
          <p:cNvSpPr>
            <a:spLocks noGrp="1"/>
          </p:cNvSpPr>
          <p:nvPr>
            <p:ph type="sldNum" sz="quarter" idx="12"/>
          </p:nvPr>
        </p:nvSpPr>
        <p:spPr>
          <a:xfrm>
            <a:off x="7856438" y="4709926"/>
            <a:ext cx="1149836" cy="1090789"/>
          </a:xfrm>
        </p:spPr>
        <p:txBody>
          <a:bodyPr/>
          <a:lstStyle/>
          <a:p>
            <a:fld id="{5D99DD2A-B520-4620-9B43-64B657BA2D42}" type="slidenum">
              <a:rPr lang="en-US" noProof="0" smtClean="0"/>
              <a:pPr/>
              <a:t>‹#›</a:t>
            </a:fld>
            <a:endParaRPr lang="en-US" noProof="0"/>
          </a:p>
        </p:txBody>
      </p:sp>
      <p:sp>
        <p:nvSpPr>
          <p:cNvPr id="27" name="TextBox 26"/>
          <p:cNvSpPr txBox="1"/>
          <p:nvPr/>
        </p:nvSpPr>
        <p:spPr>
          <a:xfrm>
            <a:off x="270932" y="748116"/>
            <a:ext cx="5334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a:solidFill>
                  <a:schemeClr val="tx1"/>
                </a:solidFill>
                <a:effectLst/>
              </a:rPr>
              <a:t>“</a:t>
            </a:r>
          </a:p>
        </p:txBody>
      </p:sp>
      <p:sp>
        <p:nvSpPr>
          <p:cNvPr id="28" name="TextBox 27"/>
          <p:cNvSpPr txBox="1"/>
          <p:nvPr/>
        </p:nvSpPr>
        <p:spPr>
          <a:xfrm>
            <a:off x="6967191" y="2998573"/>
            <a:ext cx="457200" cy="584777"/>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a:solidFill>
                  <a:schemeClr val="tx1"/>
                </a:solidFill>
                <a:effectLst/>
              </a:rPr>
              <a:t>”</a:t>
            </a:r>
          </a:p>
        </p:txBody>
      </p:sp>
    </p:spTree>
    <p:extLst>
      <p:ext uri="{BB962C8B-B14F-4D97-AF65-F5344CB8AC3E}">
        <p14:creationId xmlns:p14="http://schemas.microsoft.com/office/powerpoint/2010/main" val="4977316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grpSp>
        <p:nvGrpSpPr>
          <p:cNvPr id="22" name="Group 21"/>
          <p:cNvGrpSpPr/>
          <p:nvPr/>
        </p:nvGrpSpPr>
        <p:grpSpPr>
          <a:xfrm>
            <a:off x="0" y="4572000"/>
            <a:ext cx="9161969" cy="1677035"/>
            <a:chOff x="0" y="2895600"/>
            <a:chExt cx="9161969" cy="1677035"/>
          </a:xfrm>
        </p:grpSpPr>
        <p:pic>
          <p:nvPicPr>
            <p:cNvPr id="23" name="Picture 22"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4" name="Picture 23"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5" name="Rectangle 24"/>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8" y="4710340"/>
            <a:ext cx="6896534" cy="589812"/>
          </a:xfrm>
        </p:spPr>
        <p:txBody>
          <a:bodyPr anchor="b"/>
          <a:lstStyle>
            <a:lvl1pPr>
              <a:defRPr sz="3200"/>
            </a:lvl1pPr>
          </a:lstStyle>
          <a:p>
            <a:r>
              <a:rPr lang="en-US"/>
              <a:t>Click to edit Master title style</a:t>
            </a:r>
          </a:p>
        </p:txBody>
      </p:sp>
      <p:sp>
        <p:nvSpPr>
          <p:cNvPr id="4" name="Text Placeholder 3"/>
          <p:cNvSpPr>
            <a:spLocks noGrp="1"/>
          </p:cNvSpPr>
          <p:nvPr>
            <p:ph type="body" sz="half" idx="2"/>
          </p:nvPr>
        </p:nvSpPr>
        <p:spPr>
          <a:xfrm>
            <a:off x="531639" y="5300150"/>
            <a:ext cx="6896534" cy="51195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84B7D2A-0DF8-424B-9572-B79AEBB2D9DC}" type="datetimeFigureOut">
              <a:rPr lang="en-US" noProof="0" smtClean="0"/>
              <a:pPr/>
              <a:t>11/17/2025</a:t>
            </a:fld>
            <a:endParaRPr lang="en-US" noProof="0"/>
          </a:p>
        </p:txBody>
      </p:sp>
      <p:sp>
        <p:nvSpPr>
          <p:cNvPr id="6" name="Footer Placeholder 5"/>
          <p:cNvSpPr>
            <a:spLocks noGrp="1"/>
          </p:cNvSpPr>
          <p:nvPr>
            <p:ph type="ftr" sz="quarter" idx="11"/>
          </p:nvPr>
        </p:nvSpPr>
        <p:spPr/>
        <p:txBody>
          <a:bodyPr/>
          <a:lstStyle/>
          <a:p>
            <a:r>
              <a:rPr lang="en-US" noProof="0"/>
              <a:t>Add a Footer</a:t>
            </a:r>
          </a:p>
        </p:txBody>
      </p:sp>
      <p:sp>
        <p:nvSpPr>
          <p:cNvPr id="7" name="Slide Number Placeholder 6"/>
          <p:cNvSpPr>
            <a:spLocks noGrp="1"/>
          </p:cNvSpPr>
          <p:nvPr>
            <p:ph type="sldNum" sz="quarter" idx="12"/>
          </p:nvPr>
        </p:nvSpPr>
        <p:spPr>
          <a:xfrm>
            <a:off x="7856438" y="4709926"/>
            <a:ext cx="1149836" cy="1090789"/>
          </a:xfrm>
        </p:spPr>
        <p:txBody>
          <a:bodyPr/>
          <a:lstStyle/>
          <a:p>
            <a:fld id="{5D99DD2A-B520-4620-9B43-64B657BA2D42}" type="slidenum">
              <a:rPr lang="en-US" noProof="0" smtClean="0"/>
              <a:pPr/>
              <a:t>‹#›</a:t>
            </a:fld>
            <a:endParaRPr lang="en-US" noProof="0"/>
          </a:p>
        </p:txBody>
      </p:sp>
    </p:spTree>
    <p:extLst>
      <p:ext uri="{BB962C8B-B14F-4D97-AF65-F5344CB8AC3E}">
        <p14:creationId xmlns:p14="http://schemas.microsoft.com/office/powerpoint/2010/main" val="26736088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grpSp>
        <p:nvGrpSpPr>
          <p:cNvPr id="23" name="Group 22"/>
          <p:cNvGrpSpPr/>
          <p:nvPr/>
        </p:nvGrpSpPr>
        <p:grpSpPr>
          <a:xfrm>
            <a:off x="0" y="609600"/>
            <a:ext cx="9161969" cy="1677035"/>
            <a:chOff x="0" y="2895600"/>
            <a:chExt cx="9161969" cy="1677035"/>
          </a:xfrm>
        </p:grpSpPr>
        <p:pic>
          <p:nvPicPr>
            <p:cNvPr id="24" name="Picture 23"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5" name="Picture 24"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6" name="Rectangle 25"/>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15" name="Title 1"/>
          <p:cNvSpPr>
            <a:spLocks noGrp="1"/>
          </p:cNvSpPr>
          <p:nvPr>
            <p:ph type="title"/>
          </p:nvPr>
        </p:nvSpPr>
        <p:spPr>
          <a:xfrm>
            <a:off x="531639" y="753228"/>
            <a:ext cx="6896534" cy="1080938"/>
          </a:xfrm>
        </p:spPr>
        <p:txBody>
          <a:bodyPr/>
          <a:lstStyle/>
          <a:p>
            <a:r>
              <a:rPr lang="en-US"/>
              <a:t>Click to edit Master title style</a:t>
            </a:r>
          </a:p>
        </p:txBody>
      </p:sp>
      <p:sp>
        <p:nvSpPr>
          <p:cNvPr id="7" name="Text Placeholder 2"/>
          <p:cNvSpPr>
            <a:spLocks noGrp="1"/>
          </p:cNvSpPr>
          <p:nvPr>
            <p:ph type="body" idx="1"/>
          </p:nvPr>
        </p:nvSpPr>
        <p:spPr>
          <a:xfrm>
            <a:off x="532629" y="2329489"/>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539777" y="3015290"/>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2878413" y="2336873"/>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2879710" y="3007906"/>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5226136" y="2336873"/>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5233520" y="3007905"/>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984B7D2A-0DF8-424B-9572-B79AEBB2D9DC}" type="datetimeFigureOut">
              <a:rPr lang="en-US" noProof="0" smtClean="0"/>
              <a:pPr/>
              <a:t>11/17/2025</a:t>
            </a:fld>
            <a:endParaRPr lang="en-US" noProof="0"/>
          </a:p>
        </p:txBody>
      </p:sp>
      <p:sp>
        <p:nvSpPr>
          <p:cNvPr id="4" name="Footer Placeholder 3"/>
          <p:cNvSpPr>
            <a:spLocks noGrp="1"/>
          </p:cNvSpPr>
          <p:nvPr>
            <p:ph type="ftr" sz="quarter" idx="11"/>
          </p:nvPr>
        </p:nvSpPr>
        <p:spPr/>
        <p:txBody>
          <a:bodyPr/>
          <a:lstStyle/>
          <a:p>
            <a:r>
              <a:rPr lang="en-US" noProof="0"/>
              <a:t>Add a Footer</a:t>
            </a:r>
          </a:p>
        </p:txBody>
      </p:sp>
      <p:sp>
        <p:nvSpPr>
          <p:cNvPr id="5" name="Slide Number Placeholder 4"/>
          <p:cNvSpPr>
            <a:spLocks noGrp="1"/>
          </p:cNvSpPr>
          <p:nvPr>
            <p:ph type="sldNum" sz="quarter" idx="12"/>
          </p:nvPr>
        </p:nvSpPr>
        <p:spPr/>
        <p:txBody>
          <a:bodyPr/>
          <a:lstStyle/>
          <a:p>
            <a:fld id="{5D99DD2A-B520-4620-9B43-64B657BA2D42}" type="slidenum">
              <a:rPr lang="en-US" noProof="0" smtClean="0"/>
              <a:pPr/>
              <a:t>‹#›</a:t>
            </a:fld>
            <a:endParaRPr lang="en-US" noProof="0"/>
          </a:p>
        </p:txBody>
      </p:sp>
    </p:spTree>
    <p:extLst>
      <p:ext uri="{BB962C8B-B14F-4D97-AF65-F5344CB8AC3E}">
        <p14:creationId xmlns:p14="http://schemas.microsoft.com/office/powerpoint/2010/main" val="19008786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grpSp>
        <p:nvGrpSpPr>
          <p:cNvPr id="34" name="Group 33"/>
          <p:cNvGrpSpPr/>
          <p:nvPr/>
        </p:nvGrpSpPr>
        <p:grpSpPr>
          <a:xfrm>
            <a:off x="0" y="609600"/>
            <a:ext cx="9161969" cy="1677035"/>
            <a:chOff x="0" y="2895600"/>
            <a:chExt cx="9161969" cy="1677035"/>
          </a:xfrm>
        </p:grpSpPr>
        <p:pic>
          <p:nvPicPr>
            <p:cNvPr id="35" name="Picture 34"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6" name="Picture 35"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7" name="Rectangle 36"/>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 name="Rectangle 37"/>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0" name="Title 1"/>
          <p:cNvSpPr>
            <a:spLocks noGrp="1"/>
          </p:cNvSpPr>
          <p:nvPr>
            <p:ph type="title"/>
          </p:nvPr>
        </p:nvSpPr>
        <p:spPr>
          <a:xfrm>
            <a:off x="531639" y="753228"/>
            <a:ext cx="6896534" cy="1080938"/>
          </a:xfrm>
        </p:spPr>
        <p:txBody>
          <a:bodyPr/>
          <a:lstStyle/>
          <a:p>
            <a:r>
              <a:rPr lang="en-US"/>
              <a:t>Click to edit Master title style</a:t>
            </a:r>
          </a:p>
        </p:txBody>
      </p:sp>
      <p:sp>
        <p:nvSpPr>
          <p:cNvPr id="19" name="Text Placeholder 2"/>
          <p:cNvSpPr>
            <a:spLocks noGrp="1"/>
          </p:cNvSpPr>
          <p:nvPr>
            <p:ph type="body" idx="1"/>
          </p:nvPr>
        </p:nvSpPr>
        <p:spPr>
          <a:xfrm>
            <a:off x="532391" y="4297503"/>
            <a:ext cx="2192257"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532391" y="2336873"/>
            <a:ext cx="2192257"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1" name="Text Placeholder 3"/>
          <p:cNvSpPr>
            <a:spLocks noGrp="1"/>
          </p:cNvSpPr>
          <p:nvPr>
            <p:ph type="body" sz="half" idx="18"/>
          </p:nvPr>
        </p:nvSpPr>
        <p:spPr>
          <a:xfrm>
            <a:off x="532391" y="4873765"/>
            <a:ext cx="219225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2870497" y="4297503"/>
            <a:ext cx="221507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2870497" y="2336873"/>
            <a:ext cx="221507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19"/>
          </p:nvPr>
        </p:nvSpPr>
        <p:spPr>
          <a:xfrm>
            <a:off x="2869483" y="4873764"/>
            <a:ext cx="2218004"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5231028" y="4297503"/>
            <a:ext cx="2194333"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5231027" y="2336873"/>
            <a:ext cx="2194333"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7" name="Text Placeholder 3"/>
          <p:cNvSpPr>
            <a:spLocks noGrp="1"/>
          </p:cNvSpPr>
          <p:nvPr>
            <p:ph type="body" sz="half" idx="20"/>
          </p:nvPr>
        </p:nvSpPr>
        <p:spPr>
          <a:xfrm>
            <a:off x="5230934" y="4873762"/>
            <a:ext cx="2197239"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984B7D2A-0DF8-424B-9572-B79AEBB2D9DC}" type="datetimeFigureOut">
              <a:rPr lang="en-US" noProof="0" smtClean="0"/>
              <a:pPr/>
              <a:t>11/17/2025</a:t>
            </a:fld>
            <a:endParaRPr lang="en-US" noProof="0"/>
          </a:p>
        </p:txBody>
      </p:sp>
      <p:sp>
        <p:nvSpPr>
          <p:cNvPr id="4" name="Footer Placeholder 3"/>
          <p:cNvSpPr>
            <a:spLocks noGrp="1"/>
          </p:cNvSpPr>
          <p:nvPr>
            <p:ph type="ftr" sz="quarter" idx="11"/>
          </p:nvPr>
        </p:nvSpPr>
        <p:spPr/>
        <p:txBody>
          <a:bodyPr/>
          <a:lstStyle/>
          <a:p>
            <a:r>
              <a:rPr lang="en-US" noProof="0"/>
              <a:t>Add a Footer</a:t>
            </a:r>
          </a:p>
        </p:txBody>
      </p:sp>
      <p:sp>
        <p:nvSpPr>
          <p:cNvPr id="5" name="Slide Number Placeholder 4"/>
          <p:cNvSpPr>
            <a:spLocks noGrp="1"/>
          </p:cNvSpPr>
          <p:nvPr>
            <p:ph type="sldNum" sz="quarter" idx="12"/>
          </p:nvPr>
        </p:nvSpPr>
        <p:spPr/>
        <p:txBody>
          <a:bodyPr/>
          <a:lstStyle/>
          <a:p>
            <a:fld id="{5D99DD2A-B520-4620-9B43-64B657BA2D42}" type="slidenum">
              <a:rPr lang="en-US" noProof="0" smtClean="0"/>
              <a:pPr/>
              <a:t>‹#›</a:t>
            </a:fld>
            <a:endParaRPr lang="en-US" noProof="0"/>
          </a:p>
        </p:txBody>
      </p:sp>
    </p:spTree>
    <p:extLst>
      <p:ext uri="{BB962C8B-B14F-4D97-AF65-F5344CB8AC3E}">
        <p14:creationId xmlns:p14="http://schemas.microsoft.com/office/powerpoint/2010/main" val="25702057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16" name="Group 15"/>
          <p:cNvGrpSpPr/>
          <p:nvPr/>
        </p:nvGrpSpPr>
        <p:grpSpPr>
          <a:xfrm>
            <a:off x="0" y="609600"/>
            <a:ext cx="9161969" cy="1677035"/>
            <a:chOff x="0" y="2895600"/>
            <a:chExt cx="9161969" cy="1677035"/>
          </a:xfrm>
        </p:grpSpPr>
        <p:pic>
          <p:nvPicPr>
            <p:cNvPr id="17" name="Picture 16"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8" name="Picture 17"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19" name="Rectangle 18"/>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8"/>
            <a:ext cx="6896534" cy="1080938"/>
          </a:xfrm>
        </p:spPr>
        <p:txBody>
          <a:bodyPr/>
          <a:lstStyle>
            <a:lvl1pPr algn="r">
              <a:defRPr/>
            </a:lvl1p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4B7D2A-0DF8-424B-9572-B79AEBB2D9DC}" type="datetimeFigureOut">
              <a:rPr lang="en-US" noProof="0" smtClean="0"/>
              <a:pPr/>
              <a:t>11/17/2025</a:t>
            </a:fld>
            <a:endParaRPr lang="en-US" noProof="0"/>
          </a:p>
        </p:txBody>
      </p:sp>
      <p:sp>
        <p:nvSpPr>
          <p:cNvPr id="5" name="Footer Placeholder 4"/>
          <p:cNvSpPr>
            <a:spLocks noGrp="1"/>
          </p:cNvSpPr>
          <p:nvPr>
            <p:ph type="ftr" sz="quarter" idx="11"/>
          </p:nvPr>
        </p:nvSpPr>
        <p:spPr/>
        <p:txBody>
          <a:bodyPr/>
          <a:lstStyle/>
          <a:p>
            <a:r>
              <a:rPr lang="en-US" noProof="0"/>
              <a:t>Add a Footer</a:t>
            </a:r>
          </a:p>
        </p:txBody>
      </p:sp>
      <p:sp>
        <p:nvSpPr>
          <p:cNvPr id="6" name="Slide Number Placeholder 5"/>
          <p:cNvSpPr>
            <a:spLocks noGrp="1"/>
          </p:cNvSpPr>
          <p:nvPr>
            <p:ph type="sldNum" sz="quarter" idx="12"/>
          </p:nvPr>
        </p:nvSpPr>
        <p:spPr/>
        <p:txBody>
          <a:bodyPr/>
          <a:lstStyle/>
          <a:p>
            <a:fld id="{5D99DD2A-B520-4620-9B43-64B657BA2D42}" type="slidenum">
              <a:rPr lang="en-US" noProof="0" smtClean="0"/>
              <a:pPr/>
              <a:t>‹#›</a:t>
            </a:fld>
            <a:endParaRPr lang="en-US" noProof="0"/>
          </a:p>
        </p:txBody>
      </p:sp>
    </p:spTree>
    <p:extLst>
      <p:ext uri="{BB962C8B-B14F-4D97-AF65-F5344CB8AC3E}">
        <p14:creationId xmlns:p14="http://schemas.microsoft.com/office/powerpoint/2010/main" val="12141800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14" name="Group 13"/>
          <p:cNvGrpSpPr/>
          <p:nvPr/>
        </p:nvGrpSpPr>
        <p:grpSpPr>
          <a:xfrm rot="5400000">
            <a:off x="4575305" y="2747178"/>
            <a:ext cx="6862555" cy="1368199"/>
            <a:chOff x="2281445" y="609600"/>
            <a:chExt cx="6862555" cy="1368199"/>
          </a:xfrm>
        </p:grpSpPr>
        <p:sp>
          <p:nvSpPr>
            <p:cNvPr id="12" name="Rectangle 11"/>
            <p:cNvSpPr/>
            <p:nvPr/>
          </p:nvSpPr>
          <p:spPr bwMode="ltGray">
            <a:xfrm>
              <a:off x="2281445" y="609601"/>
              <a:ext cx="5285695"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7710769" y="609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464798" y="609597"/>
            <a:ext cx="1069602" cy="4461936"/>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10241" y="609598"/>
            <a:ext cx="6576359" cy="53265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5029144" y="5936188"/>
            <a:ext cx="2057400" cy="365125"/>
          </a:xfrm>
        </p:spPr>
        <p:txBody>
          <a:bodyPr/>
          <a:lstStyle/>
          <a:p>
            <a:fld id="{984B7D2A-0DF8-424B-9572-B79AEBB2D9DC}" type="datetimeFigureOut">
              <a:rPr lang="en-US" noProof="0" smtClean="0"/>
              <a:pPr/>
              <a:t>11/17/2025</a:t>
            </a:fld>
            <a:endParaRPr lang="en-US" noProof="0"/>
          </a:p>
        </p:txBody>
      </p:sp>
      <p:sp>
        <p:nvSpPr>
          <p:cNvPr id="5" name="Footer Placeholder 4"/>
          <p:cNvSpPr>
            <a:spLocks noGrp="1"/>
          </p:cNvSpPr>
          <p:nvPr>
            <p:ph type="ftr" sz="quarter" idx="11"/>
          </p:nvPr>
        </p:nvSpPr>
        <p:spPr>
          <a:xfrm>
            <a:off x="510241" y="5936189"/>
            <a:ext cx="4518959" cy="365125"/>
          </a:xfrm>
        </p:spPr>
        <p:txBody>
          <a:bodyPr/>
          <a:lstStyle/>
          <a:p>
            <a:r>
              <a:rPr lang="en-US" noProof="0"/>
              <a:t>Add a Footer</a:t>
            </a:r>
          </a:p>
        </p:txBody>
      </p:sp>
      <p:sp>
        <p:nvSpPr>
          <p:cNvPr id="6" name="Slide Number Placeholder 5"/>
          <p:cNvSpPr>
            <a:spLocks noGrp="1"/>
          </p:cNvSpPr>
          <p:nvPr>
            <p:ph type="sldNum" sz="quarter" idx="12"/>
          </p:nvPr>
        </p:nvSpPr>
        <p:spPr>
          <a:xfrm>
            <a:off x="7431152" y="5432500"/>
            <a:ext cx="1149636" cy="1273100"/>
          </a:xfrm>
        </p:spPr>
        <p:txBody>
          <a:bodyPr anchor="t"/>
          <a:lstStyle>
            <a:lvl1pPr algn="ctr">
              <a:defRPr/>
            </a:lvl1pPr>
          </a:lstStyle>
          <a:p>
            <a:fld id="{5D99DD2A-B520-4620-9B43-64B657BA2D42}" type="slidenum">
              <a:rPr lang="en-US" noProof="0" smtClean="0"/>
              <a:pPr/>
              <a:t>‹#›</a:t>
            </a:fld>
            <a:endParaRPr lang="en-US" noProof="0"/>
          </a:p>
        </p:txBody>
      </p:sp>
    </p:spTree>
    <p:extLst>
      <p:ext uri="{BB962C8B-B14F-4D97-AF65-F5344CB8AC3E}">
        <p14:creationId xmlns:p14="http://schemas.microsoft.com/office/powerpoint/2010/main" val="5555214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Description and Conent">
    <p:spTree>
      <p:nvGrpSpPr>
        <p:cNvPr id="1" name=""/>
        <p:cNvGrpSpPr/>
        <p:nvPr/>
      </p:nvGrpSpPr>
      <p:grpSpPr>
        <a:xfrm>
          <a:off x="0" y="0"/>
          <a:ext cx="0" cy="0"/>
          <a:chOff x="0" y="0"/>
          <a:chExt cx="0" cy="0"/>
        </a:xfrm>
      </p:grpSpPr>
      <p:pic>
        <p:nvPicPr>
          <p:cNvPr id="11" name="Picture 10" descr="Celestia-R1---OverlayContentHD.png">
            <a:extLst>
              <a:ext uri="{FF2B5EF4-FFF2-40B4-BE49-F238E27FC236}">
                <a16:creationId xmlns:a16="http://schemas.microsoft.com/office/drawing/2014/main" id="{A1E35E73-B2F7-41DF-AAD2-58E6BE2710D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1619" cy="6856214"/>
          </a:xfrm>
          <a:prstGeom prst="rect">
            <a:avLst/>
          </a:prstGeom>
        </p:spPr>
      </p:pic>
      <p:sp>
        <p:nvSpPr>
          <p:cNvPr id="2" name="Title 1"/>
          <p:cNvSpPr>
            <a:spLocks noGrp="1"/>
          </p:cNvSpPr>
          <p:nvPr>
            <p:ph type="title"/>
          </p:nvPr>
        </p:nvSpPr>
        <p:spPr>
          <a:xfrm>
            <a:off x="514351" y="609601"/>
            <a:ext cx="8130686" cy="1260000"/>
          </a:xfrm>
        </p:spPr>
        <p:txBody>
          <a:bodyPr anchor="ctr" anchorCtr="0">
            <a:normAutofit/>
          </a:bodyPr>
          <a:lstStyle>
            <a:lvl1pPr>
              <a:defRPr sz="3000"/>
            </a:lvl1pPr>
          </a:lstStyle>
          <a:p>
            <a:r>
              <a:rPr lang="en-US" noProof="0"/>
              <a:t>Click to edit Master title style</a:t>
            </a:r>
          </a:p>
        </p:txBody>
      </p:sp>
      <p:sp>
        <p:nvSpPr>
          <p:cNvPr id="3" name="Text Placeholder 2"/>
          <p:cNvSpPr>
            <a:spLocks noGrp="1"/>
          </p:cNvSpPr>
          <p:nvPr>
            <p:ph type="body" idx="1"/>
          </p:nvPr>
        </p:nvSpPr>
        <p:spPr>
          <a:xfrm>
            <a:off x="514349" y="1881824"/>
            <a:ext cx="8130686" cy="1032826"/>
          </a:xfrm>
        </p:spPr>
        <p:txBody>
          <a:bodyPr anchor="t" anchorCtr="0">
            <a:noAutofit/>
          </a:bodyPr>
          <a:lstStyle>
            <a:lvl1pPr marL="0" indent="0">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7" name="Date Placeholder 6"/>
          <p:cNvSpPr>
            <a:spLocks noGrp="1"/>
          </p:cNvSpPr>
          <p:nvPr>
            <p:ph type="dt" sz="half" idx="10"/>
          </p:nvPr>
        </p:nvSpPr>
        <p:spPr/>
        <p:txBody>
          <a:bodyPr/>
          <a:lstStyle/>
          <a:p>
            <a:fld id="{984B7D2A-0DF8-424B-9572-B79AEBB2D9DC}" type="datetimeFigureOut">
              <a:rPr lang="en-US" noProof="0" smtClean="0"/>
              <a:pPr/>
              <a:t>11/17/2025</a:t>
            </a:fld>
            <a:endParaRPr lang="en-US" noProof="0"/>
          </a:p>
        </p:txBody>
      </p:sp>
      <p:sp>
        <p:nvSpPr>
          <p:cNvPr id="8" name="Footer Placeholder 7"/>
          <p:cNvSpPr>
            <a:spLocks noGrp="1"/>
          </p:cNvSpPr>
          <p:nvPr>
            <p:ph type="ftr" sz="quarter" idx="11"/>
          </p:nvPr>
        </p:nvSpPr>
        <p:spPr/>
        <p:txBody>
          <a:bodyPr/>
          <a:lstStyle/>
          <a:p>
            <a:r>
              <a:rPr lang="en-US" noProof="0"/>
              <a:t>Add a Footer</a:t>
            </a:r>
          </a:p>
        </p:txBody>
      </p:sp>
      <p:sp>
        <p:nvSpPr>
          <p:cNvPr id="6" name="Text Placeholder 5">
            <a:extLst>
              <a:ext uri="{FF2B5EF4-FFF2-40B4-BE49-F238E27FC236}">
                <a16:creationId xmlns:a16="http://schemas.microsoft.com/office/drawing/2014/main" id="{B47DAE59-9D63-4159-8F3E-560C31F19A89}"/>
              </a:ext>
            </a:extLst>
          </p:cNvPr>
          <p:cNvSpPr>
            <a:spLocks noGrp="1"/>
          </p:cNvSpPr>
          <p:nvPr>
            <p:ph type="body" sz="quarter" idx="14"/>
          </p:nvPr>
        </p:nvSpPr>
        <p:spPr>
          <a:xfrm>
            <a:off x="912144" y="3837471"/>
            <a:ext cx="982538" cy="959003"/>
          </a:xfrm>
        </p:spPr>
        <p:txBody>
          <a:bodyPr>
            <a:noAutofit/>
          </a:bodyPr>
          <a:lstStyle>
            <a:lvl1pPr marL="0" indent="0" algn="ctr">
              <a:buNone/>
              <a:defRPr sz="1200"/>
            </a:lvl1pPr>
            <a:lvl3pPr algn="ctr">
              <a:defRPr sz="1200"/>
            </a:lvl3pPr>
            <a:lvl5pPr marL="1828800" indent="0">
              <a:buNone/>
              <a:defRPr/>
            </a:lvl5pPr>
          </a:lstStyle>
          <a:p>
            <a:pPr lvl="0"/>
            <a:r>
              <a:rPr lang="en-US" noProof="0"/>
              <a:t>Click to edit Master text styles</a:t>
            </a:r>
          </a:p>
        </p:txBody>
      </p:sp>
      <p:sp>
        <p:nvSpPr>
          <p:cNvPr id="9" name="Slide Number Placeholder 8"/>
          <p:cNvSpPr>
            <a:spLocks noGrp="1"/>
          </p:cNvSpPr>
          <p:nvPr>
            <p:ph type="sldNum" sz="quarter" idx="12"/>
          </p:nvPr>
        </p:nvSpPr>
        <p:spPr/>
        <p:txBody>
          <a:bodyPr/>
          <a:lstStyle/>
          <a:p>
            <a:fld id="{5D99DD2A-B520-4620-9B43-64B657BA2D42}" type="slidenum">
              <a:rPr lang="en-US" noProof="0" smtClean="0"/>
              <a:pPr/>
              <a:t>‹#›</a:t>
            </a:fld>
            <a:endParaRPr lang="en-US" noProof="0"/>
          </a:p>
        </p:txBody>
      </p:sp>
      <p:sp>
        <p:nvSpPr>
          <p:cNvPr id="12" name="Text Placeholder 2">
            <a:extLst>
              <a:ext uri="{FF2B5EF4-FFF2-40B4-BE49-F238E27FC236}">
                <a16:creationId xmlns:a16="http://schemas.microsoft.com/office/drawing/2014/main" id="{4249143D-80A5-4E4C-BBFD-F253500CE226}"/>
              </a:ext>
            </a:extLst>
          </p:cNvPr>
          <p:cNvSpPr>
            <a:spLocks noGrp="1"/>
          </p:cNvSpPr>
          <p:nvPr>
            <p:ph type="body" idx="13"/>
          </p:nvPr>
        </p:nvSpPr>
        <p:spPr>
          <a:xfrm>
            <a:off x="514349" y="2914650"/>
            <a:ext cx="8130686" cy="502126"/>
          </a:xfrm>
        </p:spPr>
        <p:txBody>
          <a:bodyPr anchor="ctr" anchorCtr="0">
            <a:no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0" name="Text Placeholder 5">
            <a:extLst>
              <a:ext uri="{FF2B5EF4-FFF2-40B4-BE49-F238E27FC236}">
                <a16:creationId xmlns:a16="http://schemas.microsoft.com/office/drawing/2014/main" id="{B06123F0-984B-4EF8-9945-3621C401B7AD}"/>
              </a:ext>
            </a:extLst>
          </p:cNvPr>
          <p:cNvSpPr>
            <a:spLocks noGrp="1"/>
          </p:cNvSpPr>
          <p:nvPr>
            <p:ph type="body" sz="quarter" idx="17"/>
          </p:nvPr>
        </p:nvSpPr>
        <p:spPr>
          <a:xfrm>
            <a:off x="5599024" y="3837471"/>
            <a:ext cx="982538" cy="959003"/>
          </a:xfrm>
        </p:spPr>
        <p:txBody>
          <a:bodyPr>
            <a:noAutofit/>
          </a:bodyPr>
          <a:lstStyle>
            <a:lvl1pPr marL="0" indent="0" algn="ctr">
              <a:buNone/>
              <a:defRPr sz="1200"/>
            </a:lvl1pPr>
            <a:lvl3pPr algn="ctr">
              <a:defRPr sz="1200"/>
            </a:lvl3pPr>
            <a:lvl5pPr marL="1828800" indent="0">
              <a:buNone/>
              <a:defRPr/>
            </a:lvl5pPr>
          </a:lstStyle>
          <a:p>
            <a:pPr lvl="0"/>
            <a:r>
              <a:rPr lang="en-US" noProof="0"/>
              <a:t>Click to edit Master text styles</a:t>
            </a:r>
          </a:p>
        </p:txBody>
      </p:sp>
      <p:sp>
        <p:nvSpPr>
          <p:cNvPr id="21" name="Text Placeholder 5">
            <a:extLst>
              <a:ext uri="{FF2B5EF4-FFF2-40B4-BE49-F238E27FC236}">
                <a16:creationId xmlns:a16="http://schemas.microsoft.com/office/drawing/2014/main" id="{A669C074-A9BE-4B07-ACEE-3B34AAC8B9E7}"/>
              </a:ext>
            </a:extLst>
          </p:cNvPr>
          <p:cNvSpPr>
            <a:spLocks noGrp="1"/>
          </p:cNvSpPr>
          <p:nvPr>
            <p:ph type="body" sz="quarter" idx="18"/>
          </p:nvPr>
        </p:nvSpPr>
        <p:spPr>
          <a:xfrm>
            <a:off x="7161318" y="3837471"/>
            <a:ext cx="982538" cy="959003"/>
          </a:xfrm>
        </p:spPr>
        <p:txBody>
          <a:bodyPr>
            <a:noAutofit/>
          </a:bodyPr>
          <a:lstStyle>
            <a:lvl1pPr marL="0" indent="0" algn="ctr">
              <a:buNone/>
              <a:defRPr sz="1200"/>
            </a:lvl1pPr>
            <a:lvl3pPr algn="ctr">
              <a:defRPr sz="1200"/>
            </a:lvl3pPr>
            <a:lvl5pPr marL="1828800" indent="0">
              <a:buNone/>
              <a:defRPr/>
            </a:lvl5pPr>
          </a:lstStyle>
          <a:p>
            <a:pPr lvl="0"/>
            <a:r>
              <a:rPr lang="en-US" noProof="0"/>
              <a:t>Click to edit Master text styles</a:t>
            </a:r>
          </a:p>
        </p:txBody>
      </p:sp>
      <p:sp>
        <p:nvSpPr>
          <p:cNvPr id="19" name="Text Placeholder 5">
            <a:extLst>
              <a:ext uri="{FF2B5EF4-FFF2-40B4-BE49-F238E27FC236}">
                <a16:creationId xmlns:a16="http://schemas.microsoft.com/office/drawing/2014/main" id="{84A40D78-D6DD-41A7-A132-9D48DF8649A9}"/>
              </a:ext>
            </a:extLst>
          </p:cNvPr>
          <p:cNvSpPr>
            <a:spLocks noGrp="1"/>
          </p:cNvSpPr>
          <p:nvPr>
            <p:ph type="body" sz="quarter" idx="16"/>
          </p:nvPr>
        </p:nvSpPr>
        <p:spPr>
          <a:xfrm>
            <a:off x="4036731" y="3837471"/>
            <a:ext cx="982538" cy="959003"/>
          </a:xfrm>
        </p:spPr>
        <p:txBody>
          <a:bodyPr>
            <a:noAutofit/>
          </a:bodyPr>
          <a:lstStyle>
            <a:lvl1pPr marL="0" indent="0" algn="ctr">
              <a:buNone/>
              <a:defRPr sz="1200"/>
            </a:lvl1pPr>
            <a:lvl3pPr algn="ctr">
              <a:defRPr sz="1200"/>
            </a:lvl3pPr>
            <a:lvl5pPr marL="1828800" indent="0">
              <a:buNone/>
              <a:defRPr/>
            </a:lvl5pPr>
          </a:lstStyle>
          <a:p>
            <a:pPr lvl="0"/>
            <a:r>
              <a:rPr lang="en-US" noProof="0"/>
              <a:t>Click to edit Master text styles</a:t>
            </a:r>
          </a:p>
        </p:txBody>
      </p:sp>
      <p:sp>
        <p:nvSpPr>
          <p:cNvPr id="18" name="Text Placeholder 5">
            <a:extLst>
              <a:ext uri="{FF2B5EF4-FFF2-40B4-BE49-F238E27FC236}">
                <a16:creationId xmlns:a16="http://schemas.microsoft.com/office/drawing/2014/main" id="{4A9CFAA7-850F-4C92-A9BE-56452E5CA04D}"/>
              </a:ext>
            </a:extLst>
          </p:cNvPr>
          <p:cNvSpPr>
            <a:spLocks noGrp="1"/>
          </p:cNvSpPr>
          <p:nvPr>
            <p:ph type="body" sz="quarter" idx="15"/>
          </p:nvPr>
        </p:nvSpPr>
        <p:spPr>
          <a:xfrm>
            <a:off x="2474437" y="3837471"/>
            <a:ext cx="982538" cy="959003"/>
          </a:xfrm>
        </p:spPr>
        <p:txBody>
          <a:bodyPr>
            <a:noAutofit/>
          </a:bodyPr>
          <a:lstStyle>
            <a:lvl1pPr marL="0" indent="0" algn="ctr">
              <a:buNone/>
              <a:defRPr sz="1200"/>
            </a:lvl1pPr>
            <a:lvl3pPr algn="ctr">
              <a:defRPr sz="1200"/>
            </a:lvl3pPr>
            <a:lvl5pPr marL="1828800" indent="0">
              <a:buNone/>
              <a:defRPr/>
            </a:lvl5pPr>
          </a:lstStyle>
          <a:p>
            <a:pPr lvl="0"/>
            <a:r>
              <a:rPr lang="en-US" noProof="0"/>
              <a:t>Click to edit Master text styles</a:t>
            </a:r>
          </a:p>
        </p:txBody>
      </p:sp>
      <p:cxnSp>
        <p:nvCxnSpPr>
          <p:cNvPr id="14" name="Straight Connector 13">
            <a:extLst>
              <a:ext uri="{FF2B5EF4-FFF2-40B4-BE49-F238E27FC236}">
                <a16:creationId xmlns:a16="http://schemas.microsoft.com/office/drawing/2014/main" id="{CC5A0CF1-9FE7-4149-97DC-5221639144C8}"/>
              </a:ext>
              <a:ext uri="{C183D7F6-B498-43B3-948B-1728B52AA6E4}">
                <adec:decorative xmlns:adec="http://schemas.microsoft.com/office/drawing/2017/decorative" val="1"/>
              </a:ext>
            </a:extLst>
          </p:cNvPr>
          <p:cNvCxnSpPr>
            <a:cxnSpLocks/>
          </p:cNvCxnSpPr>
          <p:nvPr userDrawn="1"/>
        </p:nvCxnSpPr>
        <p:spPr>
          <a:xfrm rot="16200000">
            <a:off x="-202138" y="1242483"/>
            <a:ext cx="504000" cy="0"/>
          </a:xfrm>
          <a:prstGeom prst="line">
            <a:avLst/>
          </a:prstGeom>
          <a:ln w="127000" cap="sq">
            <a:solidFill>
              <a:schemeClr val="accent3"/>
            </a:solidFill>
            <a:miter lim="800000"/>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3936392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0" y="0"/>
            <a:ext cx="9141619" cy="6856214"/>
          </a:xfrm>
          <a:prstGeom prst="rect">
            <a:avLst/>
          </a:prstGeom>
        </p:spPr>
      </p:pic>
      <p:sp>
        <p:nvSpPr>
          <p:cNvPr id="2" name="Title 1"/>
          <p:cNvSpPr>
            <a:spLocks noGrp="1"/>
          </p:cNvSpPr>
          <p:nvPr>
            <p:ph type="title"/>
          </p:nvPr>
        </p:nvSpPr>
        <p:spPr>
          <a:xfrm>
            <a:off x="1092994" y="995967"/>
            <a:ext cx="4679156" cy="1260000"/>
          </a:xfrm>
        </p:spPr>
        <p:txBody>
          <a:bodyPr anchor="ctr" anchorCtr="0">
            <a:noAutofit/>
          </a:bodyPr>
          <a:lstStyle>
            <a:lvl1pPr algn="r">
              <a:defRPr sz="3000" b="0"/>
            </a:lvl1pPr>
          </a:lstStyle>
          <a:p>
            <a:r>
              <a:rPr lang="en-US" noProof="0"/>
              <a:t>Click to edit Master title style</a:t>
            </a:r>
          </a:p>
        </p:txBody>
      </p:sp>
      <p:sp>
        <p:nvSpPr>
          <p:cNvPr id="14" name="Picture Placeholder 2"/>
          <p:cNvSpPr>
            <a:spLocks noGrp="1" noChangeAspect="1"/>
          </p:cNvSpPr>
          <p:nvPr>
            <p:ph type="pic" idx="1"/>
          </p:nvPr>
        </p:nvSpPr>
        <p:spPr bwMode="blackGray">
          <a:xfrm>
            <a:off x="6010650" y="995968"/>
            <a:ext cx="2619000" cy="4866064"/>
          </a:xfrm>
          <a:prstGeom prst="roundRect">
            <a:avLst>
              <a:gd name="adj" fmla="val 2371"/>
            </a:avLst>
          </a:prstGeom>
          <a:solidFill>
            <a:schemeClr val="bg2">
              <a:lumMod val="75000"/>
              <a:lumOff val="25000"/>
            </a:schemeClr>
          </a:solidFill>
          <a:ln w="28575" cap="sq" cmpd="sng">
            <a:solidFill>
              <a:schemeClr val="accent3">
                <a:lumMod val="50000"/>
              </a:schemeClr>
            </a:solidFill>
            <a:miter lim="800000"/>
          </a:ln>
          <a:effectLst>
            <a:outerShdw blurRad="63500" sx="102000" sy="102000" algn="ctr" rotWithShape="0">
              <a:prstClr val="black">
                <a:alpha val="40000"/>
              </a:prst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noProof="0"/>
              <a:t>Click icon to add picture</a:t>
            </a:r>
          </a:p>
        </p:txBody>
      </p:sp>
      <p:sp>
        <p:nvSpPr>
          <p:cNvPr id="4" name="Text Placeholder 3"/>
          <p:cNvSpPr>
            <a:spLocks noGrp="1"/>
          </p:cNvSpPr>
          <p:nvPr>
            <p:ph type="body" sz="half" idx="2"/>
          </p:nvPr>
        </p:nvSpPr>
        <p:spPr>
          <a:xfrm>
            <a:off x="814387" y="2255967"/>
            <a:ext cx="4957763" cy="3476618"/>
          </a:xfrm>
        </p:spPr>
        <p:txBody>
          <a:bodyPr anchor="t">
            <a:normAutofit/>
          </a:bodyPr>
          <a:lstStyle>
            <a:lvl1pPr marL="0" indent="0" algn="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0"/>
              <a:t>Click to edit Master text styles</a:t>
            </a:r>
          </a:p>
        </p:txBody>
      </p:sp>
      <p:sp>
        <p:nvSpPr>
          <p:cNvPr id="5" name="Date Placeholder 4"/>
          <p:cNvSpPr>
            <a:spLocks noGrp="1"/>
          </p:cNvSpPr>
          <p:nvPr>
            <p:ph type="dt" sz="half" idx="10"/>
          </p:nvPr>
        </p:nvSpPr>
        <p:spPr/>
        <p:txBody>
          <a:bodyPr/>
          <a:lstStyle/>
          <a:p>
            <a:fld id="{984B7D2A-0DF8-424B-9572-B79AEBB2D9DC}" type="datetimeFigureOut">
              <a:rPr lang="en-US" noProof="0" smtClean="0"/>
              <a:pPr/>
              <a:t>11/17/2025</a:t>
            </a:fld>
            <a:endParaRPr lang="en-US" noProof="0"/>
          </a:p>
        </p:txBody>
      </p:sp>
      <p:sp>
        <p:nvSpPr>
          <p:cNvPr id="6" name="Footer Placeholder 5"/>
          <p:cNvSpPr>
            <a:spLocks noGrp="1"/>
          </p:cNvSpPr>
          <p:nvPr>
            <p:ph type="ftr" sz="quarter" idx="11"/>
          </p:nvPr>
        </p:nvSpPr>
        <p:spPr/>
        <p:txBody>
          <a:bodyPr/>
          <a:lstStyle/>
          <a:p>
            <a:r>
              <a:rPr lang="en-US" noProof="0"/>
              <a:t>Add a Footer</a:t>
            </a:r>
          </a:p>
        </p:txBody>
      </p:sp>
      <p:sp>
        <p:nvSpPr>
          <p:cNvPr id="7" name="Slide Number Placeholder 6"/>
          <p:cNvSpPr>
            <a:spLocks noGrp="1"/>
          </p:cNvSpPr>
          <p:nvPr>
            <p:ph type="sldNum" sz="quarter" idx="12"/>
          </p:nvPr>
        </p:nvSpPr>
        <p:spPr/>
        <p:txBody>
          <a:bodyPr/>
          <a:lstStyle/>
          <a:p>
            <a:fld id="{5D99DD2A-B520-4620-9B43-64B657BA2D42}" type="slidenum">
              <a:rPr lang="en-US" noProof="0" smtClean="0"/>
              <a:pPr/>
              <a:t>‹#›</a:t>
            </a:fld>
            <a:endParaRPr lang="en-US" noProof="0"/>
          </a:p>
        </p:txBody>
      </p:sp>
    </p:spTree>
    <p:extLst>
      <p:ext uri="{BB962C8B-B14F-4D97-AF65-F5344CB8AC3E}">
        <p14:creationId xmlns:p14="http://schemas.microsoft.com/office/powerpoint/2010/main" val="39693825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icture Righ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0" y="0"/>
            <a:ext cx="9141619" cy="6856214"/>
          </a:xfrm>
          <a:prstGeom prst="rect">
            <a:avLst/>
          </a:prstGeom>
        </p:spPr>
      </p:pic>
      <p:sp>
        <p:nvSpPr>
          <p:cNvPr id="2" name="Title 1"/>
          <p:cNvSpPr>
            <a:spLocks noGrp="1"/>
          </p:cNvSpPr>
          <p:nvPr>
            <p:ph type="title"/>
          </p:nvPr>
        </p:nvSpPr>
        <p:spPr>
          <a:xfrm>
            <a:off x="4993481" y="995968"/>
            <a:ext cx="3636169" cy="1260000"/>
          </a:xfrm>
        </p:spPr>
        <p:txBody>
          <a:bodyPr anchor="ctr" anchorCtr="0">
            <a:normAutofit/>
          </a:bodyPr>
          <a:lstStyle>
            <a:lvl1pPr algn="l">
              <a:defRPr sz="3000" b="0"/>
            </a:lvl1pPr>
          </a:lstStyle>
          <a:p>
            <a:r>
              <a:rPr lang="en-US" noProof="0"/>
              <a:t>Click to edit Master title style</a:t>
            </a:r>
          </a:p>
        </p:txBody>
      </p:sp>
      <p:sp>
        <p:nvSpPr>
          <p:cNvPr id="14" name="Picture Placeholder 2"/>
          <p:cNvSpPr>
            <a:spLocks noGrp="1" noChangeAspect="1"/>
          </p:cNvSpPr>
          <p:nvPr>
            <p:ph type="pic" idx="1"/>
          </p:nvPr>
        </p:nvSpPr>
        <p:spPr bwMode="blackGray">
          <a:xfrm>
            <a:off x="545681" y="914401"/>
            <a:ext cx="4312069" cy="4818185"/>
          </a:xfrm>
          <a:prstGeom prst="roundRect">
            <a:avLst>
              <a:gd name="adj" fmla="val 2371"/>
            </a:avLst>
          </a:prstGeom>
          <a:solidFill>
            <a:schemeClr val="bg2">
              <a:lumMod val="75000"/>
              <a:lumOff val="25000"/>
            </a:schemeClr>
          </a:solidFill>
          <a:ln w="28575" cap="sq" cmpd="sng">
            <a:solidFill>
              <a:schemeClr val="accent3">
                <a:lumMod val="50000"/>
              </a:schemeClr>
            </a:solidFill>
            <a:miter lim="800000"/>
          </a:ln>
          <a:effectLst>
            <a:outerShdw blurRad="63500" sx="102000" sy="102000" algn="ctr" rotWithShape="0">
              <a:prstClr val="black">
                <a:alpha val="40000"/>
              </a:prst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noProof="0"/>
              <a:t>Click icon to add picture</a:t>
            </a:r>
          </a:p>
        </p:txBody>
      </p:sp>
      <p:sp>
        <p:nvSpPr>
          <p:cNvPr id="4" name="Text Placeholder 3"/>
          <p:cNvSpPr>
            <a:spLocks noGrp="1"/>
          </p:cNvSpPr>
          <p:nvPr>
            <p:ph type="body" sz="half" idx="2"/>
          </p:nvPr>
        </p:nvSpPr>
        <p:spPr>
          <a:xfrm>
            <a:off x="4993481" y="2255969"/>
            <a:ext cx="3636169" cy="3476617"/>
          </a:xfrm>
        </p:spPr>
        <p:txBody>
          <a:bodyPr anchor="t">
            <a:normAutofit/>
          </a:bodyPr>
          <a:lstStyle>
            <a:lvl1pPr marL="0" indent="0" algn="l">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0"/>
              <a:t>Click to edit Master text styles</a:t>
            </a:r>
          </a:p>
        </p:txBody>
      </p:sp>
      <p:sp>
        <p:nvSpPr>
          <p:cNvPr id="5" name="Date Placeholder 4"/>
          <p:cNvSpPr>
            <a:spLocks noGrp="1"/>
          </p:cNvSpPr>
          <p:nvPr>
            <p:ph type="dt" sz="half" idx="10"/>
          </p:nvPr>
        </p:nvSpPr>
        <p:spPr/>
        <p:txBody>
          <a:bodyPr/>
          <a:lstStyle/>
          <a:p>
            <a:fld id="{984B7D2A-0DF8-424B-9572-B79AEBB2D9DC}" type="datetimeFigureOut">
              <a:rPr lang="en-US" noProof="0" smtClean="0"/>
              <a:pPr/>
              <a:t>11/17/2025</a:t>
            </a:fld>
            <a:endParaRPr lang="en-US" noProof="0"/>
          </a:p>
        </p:txBody>
      </p:sp>
      <p:sp>
        <p:nvSpPr>
          <p:cNvPr id="6" name="Footer Placeholder 5"/>
          <p:cNvSpPr>
            <a:spLocks noGrp="1"/>
          </p:cNvSpPr>
          <p:nvPr>
            <p:ph type="ftr" sz="quarter" idx="11"/>
          </p:nvPr>
        </p:nvSpPr>
        <p:spPr/>
        <p:txBody>
          <a:bodyPr/>
          <a:lstStyle/>
          <a:p>
            <a:r>
              <a:rPr lang="en-US" noProof="0"/>
              <a:t>Add a Footer</a:t>
            </a:r>
          </a:p>
        </p:txBody>
      </p:sp>
      <p:sp>
        <p:nvSpPr>
          <p:cNvPr id="7" name="Slide Number Placeholder 6"/>
          <p:cNvSpPr>
            <a:spLocks noGrp="1"/>
          </p:cNvSpPr>
          <p:nvPr>
            <p:ph type="sldNum" sz="quarter" idx="12"/>
          </p:nvPr>
        </p:nvSpPr>
        <p:spPr/>
        <p:txBody>
          <a:bodyPr/>
          <a:lstStyle/>
          <a:p>
            <a:fld id="{5D99DD2A-B520-4620-9B43-64B657BA2D42}" type="slidenum">
              <a:rPr lang="en-US" noProof="0" smtClean="0"/>
              <a:pPr/>
              <a:t>‹#›</a:t>
            </a:fld>
            <a:endParaRPr lang="en-US" noProof="0"/>
          </a:p>
        </p:txBody>
      </p:sp>
    </p:spTree>
    <p:extLst>
      <p:ext uri="{BB962C8B-B14F-4D97-AF65-F5344CB8AC3E}">
        <p14:creationId xmlns:p14="http://schemas.microsoft.com/office/powerpoint/2010/main" val="38329592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7" name="Picture 3" descr="C:\Users\James\Desktop\msft\Berlin\build Assets\hashOverlaySD-FullResolve.png"/>
          <p:cNvPicPr>
            <a:picLocks noChangeAspect="1" noChangeArrowheads="1"/>
          </p:cNvPicPr>
          <p:nvPr userDrawn="1"/>
        </p:nvPicPr>
        <p:blipFill>
          <a:blip r:embed="rId22">
            <a:alphaModFix amt="10000"/>
            <a:extLst>
              <a:ext uri="{28A0092B-C50C-407E-A947-70E740481C1C}">
                <a14:useLocalDpi xmlns:a14="http://schemas.microsoft.com/office/drawing/2010/main" val="0"/>
              </a:ext>
            </a:extLst>
          </a:blip>
          <a:srcRect/>
          <a:stretch>
            <a:fillRect/>
          </a:stretch>
        </p:blipFill>
        <p:spPr bwMode="auto">
          <a:xfrm>
            <a:off x="0" y="1"/>
            <a:ext cx="9144000" cy="6858000"/>
          </a:xfrm>
          <a:prstGeom prst="rect">
            <a:avLst/>
          </a:prstGeom>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531639" y="753228"/>
            <a:ext cx="6896534" cy="108093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33400" y="2336873"/>
            <a:ext cx="6887389" cy="359931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367881" y="5936188"/>
            <a:ext cx="20574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84B7D2A-0DF8-424B-9572-B79AEBB2D9DC}" type="datetimeFigureOut">
              <a:rPr lang="en-US" noProof="0" smtClean="0"/>
              <a:pPr/>
              <a:t>11/17/2025</a:t>
            </a:fld>
            <a:endParaRPr lang="en-US" noProof="0"/>
          </a:p>
        </p:txBody>
      </p:sp>
      <p:sp>
        <p:nvSpPr>
          <p:cNvPr id="5" name="Footer Placeholder 4"/>
          <p:cNvSpPr>
            <a:spLocks noGrp="1"/>
          </p:cNvSpPr>
          <p:nvPr>
            <p:ph type="ftr" sz="quarter" idx="3"/>
          </p:nvPr>
        </p:nvSpPr>
        <p:spPr>
          <a:xfrm>
            <a:off x="533400" y="5936189"/>
            <a:ext cx="4834673" cy="365125"/>
          </a:xfrm>
          <a:prstGeom prst="rect">
            <a:avLst/>
          </a:prstGeom>
        </p:spPr>
        <p:txBody>
          <a:bodyPr vert="horz" lIns="91440" tIns="45720" rIns="91440" bIns="45720" rtlCol="0" anchor="ctr"/>
          <a:lstStyle>
            <a:lvl1pPr algn="l">
              <a:defRPr sz="1050">
                <a:solidFill>
                  <a:schemeClr val="tx1">
                    <a:tint val="75000"/>
                  </a:schemeClr>
                </a:solidFill>
              </a:defRPr>
            </a:lvl1pPr>
          </a:lstStyle>
          <a:p>
            <a:r>
              <a:rPr lang="en-US" noProof="0"/>
              <a:t>Add a Footer</a:t>
            </a:r>
          </a:p>
        </p:txBody>
      </p:sp>
      <p:sp>
        <p:nvSpPr>
          <p:cNvPr id="6" name="Slide Number Placeholder 5"/>
          <p:cNvSpPr>
            <a:spLocks noGrp="1"/>
          </p:cNvSpPr>
          <p:nvPr>
            <p:ph type="sldNum" sz="quarter" idx="4"/>
          </p:nvPr>
        </p:nvSpPr>
        <p:spPr>
          <a:xfrm>
            <a:off x="7848600" y="753228"/>
            <a:ext cx="1157674"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5D99DD2A-B520-4620-9B43-64B657BA2D42}" type="slidenum">
              <a:rPr lang="en-US" noProof="0" smtClean="0"/>
              <a:pPr/>
              <a:t>‹#›</a:t>
            </a:fld>
            <a:endParaRPr lang="en-US" noProof="0"/>
          </a:p>
        </p:txBody>
      </p:sp>
    </p:spTree>
    <p:extLst>
      <p:ext uri="{BB962C8B-B14F-4D97-AF65-F5344CB8AC3E}">
        <p14:creationId xmlns:p14="http://schemas.microsoft.com/office/powerpoint/2010/main" val="1204190952"/>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 id="2147483720" r:id="rId15"/>
    <p:sldLayoutId id="2147483721" r:id="rId16"/>
    <p:sldLayoutId id="2147483722" r:id="rId17"/>
    <p:sldLayoutId id="2147483679" r:id="rId18"/>
    <p:sldLayoutId id="2147483669" r:id="rId19"/>
    <p:sldLayoutId id="2147483680" r:id="rId20"/>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8.xml"/><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5B398-1E7F-44AD-8356-8345134C958C}"/>
              </a:ext>
            </a:extLst>
          </p:cNvPr>
          <p:cNvSpPr>
            <a:spLocks noGrp="1"/>
          </p:cNvSpPr>
          <p:nvPr>
            <p:ph type="ctrTitle"/>
          </p:nvPr>
        </p:nvSpPr>
        <p:spPr>
          <a:xfrm>
            <a:off x="474021" y="2323722"/>
            <a:ext cx="8195958" cy="1584958"/>
          </a:xfrm>
        </p:spPr>
        <p:txBody>
          <a:bodyPr>
            <a:noAutofit/>
          </a:bodyPr>
          <a:lstStyle/>
          <a:p>
            <a:pPr algn="ctr">
              <a:lnSpc>
                <a:spcPct val="110000"/>
              </a:lnSpc>
            </a:pPr>
            <a:r>
              <a:rPr lang="en-US" sz="3100" err="1">
                <a:solidFill>
                  <a:schemeClr val="accent6">
                    <a:lumMod val="50000"/>
                  </a:schemeClr>
                </a:solidFill>
                <a:latin typeface="UTM Swiss 721 Black Condensed"/>
              </a:rPr>
              <a:t>HƯỚNG</a:t>
            </a:r>
            <a:r>
              <a:rPr lang="en-US" sz="3100">
                <a:solidFill>
                  <a:schemeClr val="accent6">
                    <a:lumMod val="50000"/>
                  </a:schemeClr>
                </a:solidFill>
                <a:latin typeface="UTM Swiss 721 Black Condensed"/>
              </a:rPr>
              <a:t> DẪN </a:t>
            </a:r>
            <a:br>
              <a:rPr lang="en-US" sz="3100">
                <a:latin typeface="UTM Swiss 721 Black Condensed" panose="02000500000000000000" pitchFamily="2" charset="0"/>
              </a:rPr>
            </a:br>
            <a:r>
              <a:rPr lang="en-US" sz="3100">
                <a:solidFill>
                  <a:schemeClr val="accent6">
                    <a:lumMod val="50000"/>
                  </a:schemeClr>
                </a:solidFill>
                <a:latin typeface="UTM Swiss 721 Black Condensed"/>
              </a:rPr>
              <a:t>XÂY DỰNG KẾ HOẠCH GIÁO DỤC NHÀ TRƯỜNG, ĐỔI MỚI PHƯƠNG PHÁP KIỂM TRA ĐÁNH GIÁ</a:t>
            </a:r>
            <a:br>
              <a:rPr lang="en-US" sz="3100">
                <a:latin typeface="UTM Swiss 721 Black Condensed" panose="02000500000000000000" pitchFamily="2" charset="0"/>
              </a:rPr>
            </a:br>
            <a:r>
              <a:rPr lang="en-US" sz="3100">
                <a:solidFill>
                  <a:schemeClr val="accent6">
                    <a:lumMod val="50000"/>
                  </a:schemeClr>
                </a:solidFill>
                <a:latin typeface="UTM Swiss 721 Black Condensed"/>
              </a:rPr>
              <a:t>HOẠT ĐỘNG TRẢI NGHIỆM HƯỚNG NGHIỆP</a:t>
            </a:r>
            <a:endParaRPr lang="vi-VN" sz="3100">
              <a:solidFill>
                <a:schemeClr val="accent6">
                  <a:lumMod val="50000"/>
                </a:schemeClr>
              </a:solidFill>
              <a:latin typeface="UTM Swiss 721 Black Condensed"/>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11346" y="297220"/>
            <a:ext cx="3315613" cy="697040"/>
          </a:xfrm>
          <a:prstGeom prst="rect">
            <a:avLst/>
          </a:prstGeom>
        </p:spPr>
      </p:pic>
      <p:cxnSp>
        <p:nvCxnSpPr>
          <p:cNvPr id="6" name="Straight Connector 5"/>
          <p:cNvCxnSpPr/>
          <p:nvPr/>
        </p:nvCxnSpPr>
        <p:spPr>
          <a:xfrm>
            <a:off x="0" y="6465881"/>
            <a:ext cx="3143250"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a:cxnSpLocks/>
          </p:cNvCxnSpPr>
          <p:nvPr/>
        </p:nvCxnSpPr>
        <p:spPr>
          <a:xfrm>
            <a:off x="3143250" y="6465881"/>
            <a:ext cx="6000750"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id="{FA6E7EE1-2AC5-7741-8349-455A76A52237}"/>
              </a:ext>
            </a:extLst>
          </p:cNvPr>
          <p:cNvSpPr txBox="1">
            <a:spLocks/>
          </p:cNvSpPr>
          <p:nvPr/>
        </p:nvSpPr>
        <p:spPr>
          <a:xfrm>
            <a:off x="474021" y="5111641"/>
            <a:ext cx="8195958" cy="1200547"/>
          </a:xfrm>
          <a:prstGeom prst="rect">
            <a:avLst/>
          </a:prstGeom>
        </p:spPr>
        <p:txBody>
          <a:bodyPr vert="horz" lIns="91440" tIns="45720" rIns="91440" bIns="45720" rtlCol="0" anchor="b">
            <a:noAutofit/>
          </a:bodyPr>
          <a:lstStyle>
            <a:lvl1pPr algn="r" defTabSz="914400" rtl="0" eaLnBrk="1" latinLnBrk="0" hangingPunct="1">
              <a:lnSpc>
                <a:spcPct val="90000"/>
              </a:lnSpc>
              <a:spcBef>
                <a:spcPct val="0"/>
              </a:spcBef>
              <a:buNone/>
              <a:defRPr sz="4800" kern="1200">
                <a:solidFill>
                  <a:schemeClr val="tx1"/>
                </a:solidFill>
                <a:latin typeface="+mj-lt"/>
                <a:ea typeface="+mj-ea"/>
                <a:cs typeface="+mj-cs"/>
              </a:defRPr>
            </a:lvl1pPr>
          </a:lstStyle>
          <a:p>
            <a:pPr algn="ctr">
              <a:lnSpc>
                <a:spcPct val="110000"/>
              </a:lnSpc>
            </a:pPr>
            <a:r>
              <a:rPr lang="en-US" sz="2000">
                <a:solidFill>
                  <a:schemeClr val="accent6">
                    <a:lumMod val="50000"/>
                  </a:schemeClr>
                </a:solidFill>
                <a:latin typeface="UTM Swiss 721 Black Condensed" panose="02000500000000000000" pitchFamily="2" charset="0"/>
              </a:rPr>
              <a:t>ĐẮK LẮK, </a:t>
            </a:r>
            <a:r>
              <a:rPr lang="vi-VN" sz="2000">
                <a:solidFill>
                  <a:schemeClr val="accent6">
                    <a:lumMod val="50000"/>
                  </a:schemeClr>
                </a:solidFill>
                <a:latin typeface="UTM Swiss 721 Black Condensed" panose="02000500000000000000" pitchFamily="2" charset="0"/>
              </a:rPr>
              <a:t> </a:t>
            </a:r>
            <a:r>
              <a:rPr lang="en-US" sz="2000">
                <a:solidFill>
                  <a:schemeClr val="accent6">
                    <a:lumMod val="50000"/>
                  </a:schemeClr>
                </a:solidFill>
                <a:latin typeface="UTM Swiss 721 Black Condensed" panose="02000500000000000000" pitchFamily="2" charset="0"/>
              </a:rPr>
              <a:t>25-26</a:t>
            </a:r>
            <a:r>
              <a:rPr lang="vi-VN" sz="2000">
                <a:solidFill>
                  <a:schemeClr val="accent6">
                    <a:lumMod val="50000"/>
                  </a:schemeClr>
                </a:solidFill>
                <a:latin typeface="UTM Swiss 721 Black Condensed" panose="02000500000000000000" pitchFamily="2" charset="0"/>
              </a:rPr>
              <a:t>/</a:t>
            </a:r>
            <a:r>
              <a:rPr lang="en-US" sz="2000">
                <a:solidFill>
                  <a:schemeClr val="accent6">
                    <a:lumMod val="50000"/>
                  </a:schemeClr>
                </a:solidFill>
                <a:latin typeface="UTM Swiss 721 Black Condensed" panose="02000500000000000000" pitchFamily="2" charset="0"/>
              </a:rPr>
              <a:t>8</a:t>
            </a:r>
            <a:r>
              <a:rPr lang="vi-VN" sz="2000">
                <a:solidFill>
                  <a:schemeClr val="accent6">
                    <a:lumMod val="50000"/>
                  </a:schemeClr>
                </a:solidFill>
                <a:latin typeface="UTM Swiss 721 Black Condensed" panose="02000500000000000000" pitchFamily="2" charset="0"/>
              </a:rPr>
              <a:t>/202</a:t>
            </a:r>
            <a:r>
              <a:rPr lang="en-US" sz="2000">
                <a:solidFill>
                  <a:schemeClr val="accent6">
                    <a:lumMod val="50000"/>
                  </a:schemeClr>
                </a:solidFill>
                <a:latin typeface="UTM Swiss 721 Black Condensed" panose="02000500000000000000" pitchFamily="2" charset="0"/>
              </a:rPr>
              <a:t>5</a:t>
            </a:r>
            <a:endParaRPr lang="vi-VN" sz="2000">
              <a:solidFill>
                <a:schemeClr val="accent6">
                  <a:lumMod val="50000"/>
                </a:schemeClr>
              </a:solidFill>
              <a:latin typeface="UTM Swiss 721 Black Condensed" panose="02000500000000000000" pitchFamily="2" charset="0"/>
            </a:endParaRPr>
          </a:p>
        </p:txBody>
      </p:sp>
      <p:pic>
        <p:nvPicPr>
          <p:cNvPr id="9" name="Picture Placeholder 3"/>
          <p:cNvPicPr>
            <a:picLocks noChangeAspect="1"/>
          </p:cNvPicPr>
          <p:nvPr/>
        </p:nvPicPr>
        <p:blipFill>
          <a:blip r:embed="rId4" cstate="print">
            <a:extLst>
              <a:ext uri="{28A0092B-C50C-407E-A947-70E740481C1C}">
                <a14:useLocalDpi xmlns:a14="http://schemas.microsoft.com/office/drawing/2010/main" val="0"/>
              </a:ext>
            </a:extLst>
          </a:blip>
          <a:srcRect l="12540" r="12540"/>
          <a:stretch>
            <a:fillRect/>
          </a:stretch>
        </p:blipFill>
        <p:spPr>
          <a:xfrm>
            <a:off x="7347588" y="3917419"/>
            <a:ext cx="1475539" cy="1967604"/>
          </a:xfrm>
          <a:prstGeom prst="ellipse">
            <a:avLst/>
          </a:prstGeom>
        </p:spPr>
      </p:pic>
      <p:sp>
        <p:nvSpPr>
          <p:cNvPr id="10" name="Rectangle 19"/>
          <p:cNvSpPr>
            <a:spLocks noChangeArrowheads="1"/>
          </p:cNvSpPr>
          <p:nvPr/>
        </p:nvSpPr>
        <p:spPr bwMode="auto">
          <a:xfrm>
            <a:off x="7109501" y="5932738"/>
            <a:ext cx="189455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685800">
              <a:defRPr>
                <a:solidFill>
                  <a:schemeClr val="tx1"/>
                </a:solidFill>
                <a:latin typeface="Arial" panose="020B0604020202020204" pitchFamily="34" charset="0"/>
              </a:defRPr>
            </a:lvl1pPr>
            <a:lvl2pPr marL="742950" indent="-285750" defTabSz="685800">
              <a:defRPr>
                <a:solidFill>
                  <a:schemeClr val="tx1"/>
                </a:solidFill>
                <a:latin typeface="Arial" panose="020B0604020202020204" pitchFamily="34" charset="0"/>
              </a:defRPr>
            </a:lvl2pPr>
            <a:lvl3pPr marL="1143000" indent="-228600" defTabSz="685800">
              <a:defRPr>
                <a:solidFill>
                  <a:schemeClr val="tx1"/>
                </a:solidFill>
                <a:latin typeface="Arial" panose="020B0604020202020204" pitchFamily="34" charset="0"/>
              </a:defRPr>
            </a:lvl3pPr>
            <a:lvl4pPr marL="1600200" indent="-228600" defTabSz="685800">
              <a:defRPr>
                <a:solidFill>
                  <a:schemeClr val="tx1"/>
                </a:solidFill>
                <a:latin typeface="Arial" panose="020B0604020202020204" pitchFamily="34" charset="0"/>
              </a:defRPr>
            </a:lvl4pPr>
            <a:lvl5pPr marL="2057400" indent="-228600" defTabSz="685800">
              <a:defRPr>
                <a:solidFill>
                  <a:schemeClr val="tx1"/>
                </a:solidFill>
                <a:latin typeface="Arial" panose="020B0604020202020204" pitchFamily="34" charset="0"/>
              </a:defRPr>
            </a:lvl5pPr>
            <a:lvl6pPr marL="2514600" indent="-228600" defTabSz="685800" eaLnBrk="0" fontAlgn="base" hangingPunct="0">
              <a:spcBef>
                <a:spcPct val="0"/>
              </a:spcBef>
              <a:spcAft>
                <a:spcPct val="0"/>
              </a:spcAft>
              <a:defRPr>
                <a:solidFill>
                  <a:schemeClr val="tx1"/>
                </a:solidFill>
                <a:latin typeface="Arial" panose="020B0604020202020204" pitchFamily="34" charset="0"/>
              </a:defRPr>
            </a:lvl6pPr>
            <a:lvl7pPr marL="2971800" indent="-228600" defTabSz="685800" eaLnBrk="0" fontAlgn="base" hangingPunct="0">
              <a:spcBef>
                <a:spcPct val="0"/>
              </a:spcBef>
              <a:spcAft>
                <a:spcPct val="0"/>
              </a:spcAft>
              <a:defRPr>
                <a:solidFill>
                  <a:schemeClr val="tx1"/>
                </a:solidFill>
                <a:latin typeface="Arial" panose="020B0604020202020204" pitchFamily="34" charset="0"/>
              </a:defRPr>
            </a:lvl7pPr>
            <a:lvl8pPr marL="3429000" indent="-228600" defTabSz="685800" eaLnBrk="0" fontAlgn="base" hangingPunct="0">
              <a:spcBef>
                <a:spcPct val="0"/>
              </a:spcBef>
              <a:spcAft>
                <a:spcPct val="0"/>
              </a:spcAft>
              <a:defRPr>
                <a:solidFill>
                  <a:schemeClr val="tx1"/>
                </a:solidFill>
                <a:latin typeface="Arial" panose="020B0604020202020204" pitchFamily="34" charset="0"/>
              </a:defRPr>
            </a:lvl8pPr>
            <a:lvl9pPr marL="3886200" indent="-228600" defTabSz="6858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ko-KR" sz="1200" b="1">
                <a:solidFill>
                  <a:schemeClr val="tx2"/>
                </a:solidFill>
                <a:latin typeface="time new roman"/>
                <a:ea typeface="Arial Unicode MS"/>
                <a:cs typeface="Arial" panose="020B0604020202020204" pitchFamily="34" charset="0"/>
              </a:rPr>
              <a:t>CVC. Nguyễn Thu Hà</a:t>
            </a:r>
          </a:p>
          <a:p>
            <a:pPr algn="ctr" eaLnBrk="1" hangingPunct="1"/>
            <a:r>
              <a:rPr lang="en-US" altLang="ko-KR" sz="1200" b="1">
                <a:solidFill>
                  <a:schemeClr val="tx2"/>
                </a:solidFill>
                <a:latin typeface="time new roman"/>
                <a:ea typeface="Arial Unicode MS"/>
                <a:cs typeface="Arial" panose="020B0604020202020204" pitchFamily="34" charset="0"/>
              </a:rPr>
              <a:t>VỤ GIÁO DỤC PHỔ THÔNG</a:t>
            </a:r>
          </a:p>
          <a:p>
            <a:pPr algn="ctr" eaLnBrk="1" hangingPunct="1"/>
            <a:r>
              <a:rPr lang="en-US" altLang="ko-KR" sz="1200">
                <a:solidFill>
                  <a:srgbClr val="404040"/>
                </a:solidFill>
                <a:latin typeface="AvantGarde"/>
                <a:ea typeface="Arial Unicode MS"/>
                <a:cs typeface="Arial" panose="020B0604020202020204" pitchFamily="34" charset="0"/>
              </a:rPr>
              <a:t> </a:t>
            </a:r>
          </a:p>
        </p:txBody>
      </p:sp>
    </p:spTree>
    <p:extLst>
      <p:ext uri="{BB962C8B-B14F-4D97-AF65-F5344CB8AC3E}">
        <p14:creationId xmlns:p14="http://schemas.microsoft.com/office/powerpoint/2010/main" val="31023118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00912-CD8B-868A-5EA2-954BDBDD11BE}"/>
              </a:ext>
            </a:extLst>
          </p:cNvPr>
          <p:cNvSpPr>
            <a:spLocks noGrp="1"/>
          </p:cNvSpPr>
          <p:nvPr>
            <p:ph type="title"/>
          </p:nvPr>
        </p:nvSpPr>
        <p:spPr/>
        <p:txBody>
          <a:bodyPr>
            <a:normAutofit/>
          </a:bodyPr>
          <a:lstStyle/>
          <a:p>
            <a:r>
              <a:rPr lang="en-US" sz="3200"/>
              <a:t>Nội dung </a:t>
            </a:r>
          </a:p>
        </p:txBody>
      </p:sp>
      <p:graphicFrame>
        <p:nvGraphicFramePr>
          <p:cNvPr id="4" name="Diagram 3">
            <a:extLst>
              <a:ext uri="{FF2B5EF4-FFF2-40B4-BE49-F238E27FC236}">
                <a16:creationId xmlns:a16="http://schemas.microsoft.com/office/drawing/2014/main" id="{07B35B14-B91A-4278-F354-8DA8056EE5F9}"/>
              </a:ext>
            </a:extLst>
          </p:cNvPr>
          <p:cNvGraphicFramePr/>
          <p:nvPr>
            <p:extLst>
              <p:ext uri="{D42A27DB-BD31-4B8C-83A1-F6EECF244321}">
                <p14:modId xmlns:p14="http://schemas.microsoft.com/office/powerpoint/2010/main" val="187942078"/>
              </p:ext>
            </p:extLst>
          </p:nvPr>
        </p:nvGraphicFramePr>
        <p:xfrm>
          <a:off x="380326" y="1205713"/>
          <a:ext cx="8763674" cy="53488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473333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45" name="Picture 44">
            <a:extLst>
              <a:ext uri="{FF2B5EF4-FFF2-40B4-BE49-F238E27FC236}">
                <a16:creationId xmlns:a16="http://schemas.microsoft.com/office/drawing/2014/main" id="{AC3E6C53-102E-4ACA-BCBB-3CC973B9948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7" name="Picture 46">
            <a:extLst>
              <a:ext uri="{FF2B5EF4-FFF2-40B4-BE49-F238E27FC236}">
                <a16:creationId xmlns:a16="http://schemas.microsoft.com/office/drawing/2014/main" id="{17B2B42C-0777-4D6E-9432-535281803A8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242851"/>
            <a:ext cx="6726063" cy="275942"/>
          </a:xfrm>
          <a:prstGeom prst="rect">
            <a:avLst/>
          </a:prstGeom>
        </p:spPr>
      </p:pic>
      <p:pic>
        <p:nvPicPr>
          <p:cNvPr id="49" name="Picture 48">
            <a:extLst>
              <a:ext uri="{FF2B5EF4-FFF2-40B4-BE49-F238E27FC236}">
                <a16:creationId xmlns:a16="http://schemas.microsoft.com/office/drawing/2014/main" id="{EFEAAB60-93E2-4DC6-99AC-939637BCE86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51" name="Rectangle 50">
            <a:extLst>
              <a:ext uri="{FF2B5EF4-FFF2-40B4-BE49-F238E27FC236}">
                <a16:creationId xmlns:a16="http://schemas.microsoft.com/office/drawing/2014/main" id="{7EF5ECB8-D49C-48FB-A93E-88EB2FFDFD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2590078"/>
            <a:ext cx="6726063"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3" name="Rectangle 52">
            <a:extLst>
              <a:ext uri="{FF2B5EF4-FFF2-40B4-BE49-F238E27FC236}">
                <a16:creationId xmlns:a16="http://schemas.microsoft.com/office/drawing/2014/main" id="{411B77A2-BD5C-432D-B52E-C12612C74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55" name="Rectangle 54">
            <a:extLst>
              <a:ext uri="{FF2B5EF4-FFF2-40B4-BE49-F238E27FC236}">
                <a16:creationId xmlns:a16="http://schemas.microsoft.com/office/drawing/2014/main" id="{7D3CF8DE-6849-40CA-A1EC-753970FDCB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7" name="Picture 56">
            <a:extLst>
              <a:ext uri="{FF2B5EF4-FFF2-40B4-BE49-F238E27FC236}">
                <a16:creationId xmlns:a16="http://schemas.microsoft.com/office/drawing/2014/main" id="{C5D066A5-7DF3-4044-8366-82472E57C91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3">
            <a:extLst>
              <a:ext uri="{FF2B5EF4-FFF2-40B4-BE49-F238E27FC236}">
                <a16:creationId xmlns:a16="http://schemas.microsoft.com/office/drawing/2014/main" id="{4CA300AE-FA1F-B8F3-51B6-EF5AB01C1844}"/>
              </a:ext>
            </a:extLst>
          </p:cNvPr>
          <p:cNvSpPr>
            <a:spLocks noGrp="1"/>
          </p:cNvSpPr>
          <p:nvPr>
            <p:ph type="title"/>
          </p:nvPr>
        </p:nvSpPr>
        <p:spPr>
          <a:xfrm>
            <a:off x="510241" y="643466"/>
            <a:ext cx="5587164" cy="4868259"/>
          </a:xfrm>
          <a:effectLst>
            <a:innerShdw blurRad="88900" dist="50800" dir="13500000">
              <a:prstClr val="black">
                <a:alpha val="30000"/>
              </a:prstClr>
            </a:innerShdw>
          </a:effectLst>
        </p:spPr>
        <p:txBody>
          <a:bodyPr vert="horz" lIns="91440" tIns="45720" rIns="91440" bIns="45720" rtlCol="0" anchor="t">
            <a:normAutofit/>
          </a:bodyPr>
          <a:lstStyle/>
          <a:p>
            <a:r>
              <a:rPr lang="en-US" sz="6500">
                <a:solidFill>
                  <a:schemeClr val="tx1"/>
                </a:solidFill>
                <a:latin typeface="+mj-lt"/>
              </a:rPr>
              <a:t>Hoạt động trải nghiệm Hướng nghiệp trong CT GDPT 2018</a:t>
            </a:r>
          </a:p>
        </p:txBody>
      </p:sp>
      <p:pic>
        <p:nvPicPr>
          <p:cNvPr id="59" name="Picture 58">
            <a:extLst>
              <a:ext uri="{FF2B5EF4-FFF2-40B4-BE49-F238E27FC236}">
                <a16:creationId xmlns:a16="http://schemas.microsoft.com/office/drawing/2014/main" id="{D44AE4AF-64DE-466A-97C7-E9971A30266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print">
            <a:extLst>
              <a:ext uri="{28A0092B-C50C-407E-A947-70E740481C1C}">
                <a14:useLocalDpi xmlns:a14="http://schemas.microsoft.com/office/drawing/2010/main" val="0"/>
              </a:ext>
            </a:extLst>
          </a:blip>
          <a:stretch>
            <a:fillRect/>
          </a:stretch>
        </p:blipFill>
        <p:spPr>
          <a:xfrm>
            <a:off x="7939368" y="2006420"/>
            <a:ext cx="1202248" cy="144270"/>
          </a:xfrm>
          <a:prstGeom prst="rect">
            <a:avLst/>
          </a:prstGeom>
        </p:spPr>
      </p:pic>
      <p:sp>
        <p:nvSpPr>
          <p:cNvPr id="61" name="Rectangle 60">
            <a:extLst>
              <a:ext uri="{FF2B5EF4-FFF2-40B4-BE49-F238E27FC236}">
                <a16:creationId xmlns:a16="http://schemas.microsoft.com/office/drawing/2014/main" id="{D91122A9-E50F-49AF-86CE-ACC382FBD8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41752" y="643466"/>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2662869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4211" y="0"/>
            <a:ext cx="7905390" cy="1080938"/>
          </a:xfrm>
        </p:spPr>
        <p:txBody>
          <a:bodyPr/>
          <a:lstStyle/>
          <a:p>
            <a:r>
              <a:rPr lang="en-US"/>
              <a:t>Đặc điểm của Hoạt động trải nghiệm hướng nghiệp</a:t>
            </a:r>
          </a:p>
        </p:txBody>
      </p:sp>
      <p:sp>
        <p:nvSpPr>
          <p:cNvPr id="3" name="Content Placeholder 2"/>
          <p:cNvSpPr>
            <a:spLocks noGrp="1"/>
          </p:cNvSpPr>
          <p:nvPr>
            <p:ph idx="1"/>
          </p:nvPr>
        </p:nvSpPr>
        <p:spPr>
          <a:xfrm>
            <a:off x="533400" y="1720515"/>
            <a:ext cx="8360229" cy="3982453"/>
          </a:xfrm>
        </p:spPr>
        <p:txBody>
          <a:bodyPr/>
          <a:lstStyle/>
          <a:p>
            <a:pPr algn="just">
              <a:lnSpc>
                <a:spcPct val="110000"/>
              </a:lnSpc>
              <a:buFont typeface="Wingdings" panose="05000000000000000000" pitchFamily="2" charset="2"/>
              <a:buChar char="Ø"/>
            </a:pPr>
            <a:r>
              <a:rPr lang="en-US" altLang="en-US">
                <a:latin typeface="Times New Roman" panose="02020603050405020304" pitchFamily="18" charset="0"/>
                <a:cs typeface="Times New Roman" panose="02020603050405020304" pitchFamily="18" charset="0"/>
              </a:rPr>
              <a:t>Là hoạt động giáo dục bắt buộc do </a:t>
            </a:r>
            <a:r>
              <a:rPr lang="en-US" altLang="en-US" i="1">
                <a:solidFill>
                  <a:srgbClr val="FF0000"/>
                </a:solidFill>
                <a:latin typeface="Times New Roman" panose="02020603050405020304" pitchFamily="18" charset="0"/>
                <a:cs typeface="Times New Roman" panose="02020603050405020304" pitchFamily="18" charset="0"/>
              </a:rPr>
              <a:t>nhà giáo dục định hướng, thiết kế và hướng dẫn thực hiện</a:t>
            </a:r>
            <a:r>
              <a:rPr lang="en-US" altLang="en-US">
                <a:latin typeface="Times New Roman" panose="02020603050405020304" pitchFamily="18" charset="0"/>
                <a:cs typeface="Times New Roman" panose="02020603050405020304" pitchFamily="18" charset="0"/>
              </a:rPr>
              <a:t>. </a:t>
            </a:r>
          </a:p>
          <a:p>
            <a:pPr algn="just">
              <a:lnSpc>
                <a:spcPct val="110000"/>
              </a:lnSpc>
              <a:buFont typeface="Wingdings" panose="05000000000000000000" pitchFamily="2" charset="2"/>
              <a:buChar char="Ø"/>
            </a:pPr>
            <a:r>
              <a:rPr lang="en-US" altLang="en-US">
                <a:latin typeface="Times New Roman" panose="02020603050405020304" pitchFamily="18" charset="0"/>
                <a:cs typeface="Times New Roman" panose="02020603050405020304" pitchFamily="18" charset="0"/>
              </a:rPr>
              <a:t>Tạo cơ hội cho HS </a:t>
            </a:r>
            <a:r>
              <a:rPr lang="en-US" altLang="en-US" i="1">
                <a:solidFill>
                  <a:srgbClr val="FF0000"/>
                </a:solidFill>
                <a:latin typeface="Times New Roman" panose="02020603050405020304" pitchFamily="18" charset="0"/>
                <a:cs typeface="Times New Roman" panose="02020603050405020304" pitchFamily="18" charset="0"/>
              </a:rPr>
              <a:t>tiếp cận thực tế</a:t>
            </a:r>
            <a:r>
              <a:rPr lang="en-US" altLang="en-US" i="1">
                <a:latin typeface="Times New Roman" panose="02020603050405020304" pitchFamily="18" charset="0"/>
                <a:cs typeface="Times New Roman" panose="02020603050405020304" pitchFamily="18" charset="0"/>
              </a:rPr>
              <a:t>, </a:t>
            </a:r>
            <a:r>
              <a:rPr lang="en-US" altLang="en-US" i="1">
                <a:solidFill>
                  <a:srgbClr val="FF0000"/>
                </a:solidFill>
                <a:latin typeface="Times New Roman" panose="02020603050405020304" pitchFamily="18" charset="0"/>
                <a:cs typeface="Times New Roman" panose="02020603050405020304" pitchFamily="18" charset="0"/>
              </a:rPr>
              <a:t>thể nghiệm các cảm xúc tích cực</a:t>
            </a:r>
            <a:r>
              <a:rPr lang="en-US" altLang="en-US" i="1">
                <a:latin typeface="Times New Roman" panose="02020603050405020304" pitchFamily="18" charset="0"/>
                <a:cs typeface="Times New Roman" panose="02020603050405020304" pitchFamily="18" charset="0"/>
              </a:rPr>
              <a:t>, </a:t>
            </a:r>
            <a:r>
              <a:rPr lang="en-US" altLang="en-US" i="1">
                <a:solidFill>
                  <a:srgbClr val="FF0000"/>
                </a:solidFill>
                <a:latin typeface="Times New Roman" panose="02020603050405020304" pitchFamily="18" charset="0"/>
                <a:cs typeface="Times New Roman" panose="02020603050405020304" pitchFamily="18" charset="0"/>
              </a:rPr>
              <a:t>khai thác những kinh nghiệm đã có </a:t>
            </a:r>
            <a:r>
              <a:rPr lang="en-US" altLang="en-US">
                <a:latin typeface="Times New Roman" panose="02020603050405020304" pitchFamily="18" charset="0"/>
                <a:cs typeface="Times New Roman" panose="02020603050405020304" pitchFamily="18" charset="0"/>
              </a:rPr>
              <a:t>và </a:t>
            </a:r>
            <a:r>
              <a:rPr lang="en-US" altLang="en-US" i="1">
                <a:solidFill>
                  <a:srgbClr val="FF0000"/>
                </a:solidFill>
                <a:latin typeface="Times New Roman" panose="02020603050405020304" pitchFamily="18" charset="0"/>
                <a:cs typeface="Times New Roman" panose="02020603050405020304" pitchFamily="18" charset="0"/>
              </a:rPr>
              <a:t>huy động tổng hợp kiến thức, kĩ năng</a:t>
            </a:r>
            <a:r>
              <a:rPr lang="en-US" altLang="en-US">
                <a:latin typeface="Times New Roman" panose="02020603050405020304" pitchFamily="18" charset="0"/>
                <a:cs typeface="Times New Roman" panose="02020603050405020304" pitchFamily="18" charset="0"/>
              </a:rPr>
              <a:t> của các môn học để thực hiện những nhiệm vụ được giao hoặc giải quyết những vấn đề của thực tiễn đời sống</a:t>
            </a:r>
          </a:p>
          <a:p>
            <a:pPr algn="just">
              <a:lnSpc>
                <a:spcPct val="110000"/>
              </a:lnSpc>
              <a:buFont typeface="Wingdings" panose="05000000000000000000" pitchFamily="2" charset="2"/>
              <a:buChar char="Ø"/>
            </a:pPr>
            <a:r>
              <a:rPr lang="en-US" altLang="en-US">
                <a:latin typeface="Times New Roman" panose="02020603050405020304" pitchFamily="18" charset="0"/>
                <a:cs typeface="Times New Roman" panose="02020603050405020304" pitchFamily="18" charset="0"/>
              </a:rPr>
              <a:t>Kinh nghiệm đã trải qua được chuyển hoá thành tri thức, hiểu biết, kĩ năng mới</a:t>
            </a:r>
          </a:p>
          <a:p>
            <a:endParaRPr lang="en-US"/>
          </a:p>
        </p:txBody>
      </p:sp>
    </p:spTree>
    <p:extLst>
      <p:ext uri="{BB962C8B-B14F-4D97-AF65-F5344CB8AC3E}">
        <p14:creationId xmlns:p14="http://schemas.microsoft.com/office/powerpoint/2010/main" val="23099491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021" y="0"/>
            <a:ext cx="7736948" cy="1080938"/>
          </a:xfrm>
        </p:spPr>
        <p:txBody>
          <a:bodyPr/>
          <a:lstStyle/>
          <a:p>
            <a:r>
              <a:rPr lang="en-US"/>
              <a:t>Đặc điểm của Hoạt động trải nghiệm hướng nghiệp</a:t>
            </a:r>
          </a:p>
        </p:txBody>
      </p:sp>
      <p:sp>
        <p:nvSpPr>
          <p:cNvPr id="3" name="Content Placeholder 2"/>
          <p:cNvSpPr>
            <a:spLocks noGrp="1"/>
          </p:cNvSpPr>
          <p:nvPr>
            <p:ph idx="1"/>
          </p:nvPr>
        </p:nvSpPr>
        <p:spPr>
          <a:xfrm>
            <a:off x="533400" y="2105527"/>
            <a:ext cx="8360229" cy="3104148"/>
          </a:xfrm>
        </p:spPr>
        <p:txBody>
          <a:bodyPr/>
          <a:lstStyle/>
          <a:p>
            <a:pPr marL="334804" indent="-325755">
              <a:spcBef>
                <a:spcPts val="1586"/>
              </a:spcBef>
              <a:buClr>
                <a:srgbClr val="002D5E"/>
              </a:buClr>
              <a:buFont typeface="Wingdings"/>
              <a:buChar char=""/>
              <a:tabLst>
                <a:tab pos="335280" algn="l"/>
              </a:tabLst>
              <a:defRPr/>
            </a:pPr>
            <a:r>
              <a:rPr lang="vi-VN" u="heavy" spc="-600">
                <a:solidFill>
                  <a:srgbClr val="FF0000"/>
                </a:solidFill>
                <a:uFill>
                  <a:solidFill>
                    <a:srgbClr val="FF0000"/>
                  </a:solidFill>
                </a:uFill>
                <a:latin typeface="Times New Roman"/>
                <a:cs typeface="Times New Roman"/>
              </a:rPr>
              <a:t> </a:t>
            </a:r>
            <a:r>
              <a:rPr lang="vi-VN" i="1" u="heavy" spc="-38">
                <a:solidFill>
                  <a:srgbClr val="FF0000"/>
                </a:solidFill>
                <a:uFill>
                  <a:solidFill>
                    <a:srgbClr val="FF0000"/>
                  </a:solidFill>
                </a:uFill>
                <a:latin typeface="Arial"/>
                <a:cs typeface="Arial"/>
              </a:rPr>
              <a:t>Trực </a:t>
            </a:r>
            <a:r>
              <a:rPr lang="vi-VN" i="1" u="heavy" spc="-4">
                <a:solidFill>
                  <a:srgbClr val="FF0000"/>
                </a:solidFill>
                <a:uFill>
                  <a:solidFill>
                    <a:srgbClr val="FF0000"/>
                  </a:solidFill>
                </a:uFill>
                <a:latin typeface="Arial"/>
                <a:cs typeface="Arial"/>
              </a:rPr>
              <a:t>tiếp</a:t>
            </a:r>
            <a:r>
              <a:rPr lang="vi-VN" i="1" spc="-4">
                <a:solidFill>
                  <a:srgbClr val="FF0000"/>
                </a:solidFill>
                <a:latin typeface="Arial"/>
                <a:cs typeface="Arial"/>
              </a:rPr>
              <a:t> </a:t>
            </a:r>
            <a:r>
              <a:rPr lang="vi-VN">
                <a:solidFill>
                  <a:srgbClr val="002D5E"/>
                </a:solidFill>
                <a:latin typeface="Arial"/>
                <a:cs typeface="Arial"/>
              </a:rPr>
              <a:t>tham </a:t>
            </a:r>
            <a:r>
              <a:rPr lang="vi-VN" spc="-4">
                <a:solidFill>
                  <a:srgbClr val="002D5E"/>
                </a:solidFill>
                <a:latin typeface="Arial"/>
                <a:cs typeface="Arial"/>
              </a:rPr>
              <a:t>gia </a:t>
            </a:r>
            <a:r>
              <a:rPr lang="vi-VN" spc="-8">
                <a:solidFill>
                  <a:srgbClr val="002D5E"/>
                </a:solidFill>
                <a:latin typeface="Arial"/>
                <a:cs typeface="Arial"/>
              </a:rPr>
              <a:t>hoạt động</a:t>
            </a:r>
            <a:endParaRPr lang="vi-VN">
              <a:latin typeface="Arial"/>
              <a:cs typeface="Arial"/>
            </a:endParaRPr>
          </a:p>
          <a:p>
            <a:pPr marL="334804" indent="-325755">
              <a:spcBef>
                <a:spcPts val="1511"/>
              </a:spcBef>
              <a:buClr>
                <a:srgbClr val="002D5E"/>
              </a:buClr>
              <a:buFont typeface="Wingdings"/>
              <a:buChar char=""/>
              <a:tabLst>
                <a:tab pos="335280" algn="l"/>
              </a:tabLst>
              <a:defRPr/>
            </a:pPr>
            <a:r>
              <a:rPr lang="vi-VN" u="heavy" spc="-600">
                <a:solidFill>
                  <a:srgbClr val="FF0000"/>
                </a:solidFill>
                <a:uFill>
                  <a:solidFill>
                    <a:srgbClr val="FF0000"/>
                  </a:solidFill>
                </a:uFill>
                <a:latin typeface="Times New Roman"/>
                <a:cs typeface="Times New Roman"/>
              </a:rPr>
              <a:t> </a:t>
            </a:r>
            <a:r>
              <a:rPr lang="vi-VN" i="1" u="heavy" spc="-4">
                <a:solidFill>
                  <a:srgbClr val="FF0000"/>
                </a:solidFill>
                <a:uFill>
                  <a:solidFill>
                    <a:srgbClr val="FF0000"/>
                  </a:solidFill>
                </a:uFill>
                <a:latin typeface="Arial"/>
                <a:cs typeface="Arial"/>
              </a:rPr>
              <a:t>Thể nghiệm</a:t>
            </a:r>
            <a:r>
              <a:rPr lang="vi-VN" i="1" spc="-4">
                <a:solidFill>
                  <a:srgbClr val="FF0000"/>
                </a:solidFill>
                <a:latin typeface="Arial"/>
                <a:cs typeface="Arial"/>
              </a:rPr>
              <a:t> </a:t>
            </a:r>
            <a:r>
              <a:rPr lang="vi-VN" spc="-4">
                <a:solidFill>
                  <a:srgbClr val="002D5E"/>
                </a:solidFill>
                <a:latin typeface="Arial"/>
                <a:cs typeface="Arial"/>
              </a:rPr>
              <a:t>bản thân, phát huy tiềm</a:t>
            </a:r>
            <a:r>
              <a:rPr lang="vi-VN" spc="-38">
                <a:solidFill>
                  <a:srgbClr val="002D5E"/>
                </a:solidFill>
                <a:latin typeface="Arial"/>
                <a:cs typeface="Arial"/>
              </a:rPr>
              <a:t> </a:t>
            </a:r>
            <a:r>
              <a:rPr lang="vi-VN" spc="-8">
                <a:solidFill>
                  <a:srgbClr val="002D5E"/>
                </a:solidFill>
                <a:latin typeface="Arial"/>
                <a:cs typeface="Arial"/>
              </a:rPr>
              <a:t>năng</a:t>
            </a:r>
            <a:endParaRPr lang="vi-VN">
              <a:latin typeface="Arial"/>
              <a:cs typeface="Arial"/>
            </a:endParaRPr>
          </a:p>
          <a:p>
            <a:pPr marL="335280" indent="-325755">
              <a:spcBef>
                <a:spcPts val="1515"/>
              </a:spcBef>
              <a:buFont typeface="Wingdings"/>
              <a:buChar char=""/>
              <a:tabLst>
                <a:tab pos="335280" algn="l"/>
              </a:tabLst>
              <a:defRPr/>
            </a:pPr>
            <a:r>
              <a:rPr lang="vi-VN" spc="-4">
                <a:solidFill>
                  <a:srgbClr val="002D5E"/>
                </a:solidFill>
                <a:latin typeface="Arial"/>
                <a:cs typeface="Arial"/>
              </a:rPr>
              <a:t>Chú trọng đến </a:t>
            </a:r>
            <a:r>
              <a:rPr lang="vi-VN">
                <a:solidFill>
                  <a:srgbClr val="002D5E"/>
                </a:solidFill>
                <a:latin typeface="Arial"/>
                <a:cs typeface="Arial"/>
              </a:rPr>
              <a:t>xúc </a:t>
            </a:r>
            <a:r>
              <a:rPr lang="vi-VN" spc="-4">
                <a:solidFill>
                  <a:srgbClr val="002D5E"/>
                </a:solidFill>
                <a:latin typeface="Arial"/>
                <a:cs typeface="Arial"/>
              </a:rPr>
              <a:t>cảm,</a:t>
            </a:r>
            <a:r>
              <a:rPr lang="vi-VN" u="heavy" spc="-4">
                <a:solidFill>
                  <a:srgbClr val="FF0000"/>
                </a:solidFill>
                <a:uFill>
                  <a:solidFill>
                    <a:srgbClr val="FF0000"/>
                  </a:solidFill>
                </a:uFill>
                <a:latin typeface="Arial"/>
                <a:cs typeface="Arial"/>
              </a:rPr>
              <a:t> </a:t>
            </a:r>
            <a:r>
              <a:rPr lang="vi-VN" i="1" u="heavy" spc="23">
                <a:solidFill>
                  <a:srgbClr val="FF0000"/>
                </a:solidFill>
                <a:uFill>
                  <a:solidFill>
                    <a:srgbClr val="FF0000"/>
                  </a:solidFill>
                </a:uFill>
                <a:latin typeface="Arial"/>
                <a:cs typeface="Arial"/>
              </a:rPr>
              <a:t>tình</a:t>
            </a:r>
            <a:r>
              <a:rPr lang="vi-VN" i="1" u="heavy" spc="-60">
                <a:solidFill>
                  <a:srgbClr val="FF0000"/>
                </a:solidFill>
                <a:uFill>
                  <a:solidFill>
                    <a:srgbClr val="FF0000"/>
                  </a:solidFill>
                </a:uFill>
                <a:latin typeface="Arial"/>
                <a:cs typeface="Arial"/>
              </a:rPr>
              <a:t> </a:t>
            </a:r>
            <a:r>
              <a:rPr lang="vi-VN" i="1" u="heavy">
                <a:solidFill>
                  <a:srgbClr val="FF0000"/>
                </a:solidFill>
                <a:uFill>
                  <a:solidFill>
                    <a:srgbClr val="FF0000"/>
                  </a:solidFill>
                </a:uFill>
                <a:latin typeface="Arial"/>
                <a:cs typeface="Arial"/>
              </a:rPr>
              <a:t>cảm</a:t>
            </a:r>
            <a:endParaRPr lang="vi-VN">
              <a:latin typeface="Arial"/>
              <a:cs typeface="Arial"/>
            </a:endParaRPr>
          </a:p>
          <a:p>
            <a:pPr marL="335280" indent="-325755">
              <a:spcBef>
                <a:spcPts val="1511"/>
              </a:spcBef>
              <a:buFont typeface="Wingdings"/>
              <a:buChar char=""/>
              <a:tabLst>
                <a:tab pos="335280" algn="l"/>
              </a:tabLst>
              <a:defRPr/>
            </a:pPr>
            <a:r>
              <a:rPr lang="vi-VN" spc="-4">
                <a:solidFill>
                  <a:srgbClr val="002D5E"/>
                </a:solidFill>
                <a:latin typeface="Arial"/>
                <a:cs typeface="Arial"/>
              </a:rPr>
              <a:t>Nhấn mạnh đến</a:t>
            </a:r>
            <a:r>
              <a:rPr lang="vi-VN" u="heavy" spc="-4">
                <a:solidFill>
                  <a:srgbClr val="FF0000"/>
                </a:solidFill>
                <a:uFill>
                  <a:solidFill>
                    <a:srgbClr val="FF0000"/>
                  </a:solidFill>
                </a:uFill>
                <a:latin typeface="Arial"/>
                <a:cs typeface="Arial"/>
              </a:rPr>
              <a:t> </a:t>
            </a:r>
            <a:r>
              <a:rPr lang="vi-VN" i="1" u="heavy" spc="158">
                <a:solidFill>
                  <a:srgbClr val="FF0000"/>
                </a:solidFill>
                <a:uFill>
                  <a:solidFill>
                    <a:srgbClr val="FF0000"/>
                  </a:solidFill>
                </a:uFill>
                <a:latin typeface="Arial"/>
                <a:cs typeface="Arial"/>
              </a:rPr>
              <a:t>quá </a:t>
            </a:r>
            <a:r>
              <a:rPr lang="vi-VN" i="1" u="heavy" spc="19">
                <a:solidFill>
                  <a:srgbClr val="FF0000"/>
                </a:solidFill>
                <a:uFill>
                  <a:solidFill>
                    <a:srgbClr val="FF0000"/>
                  </a:solidFill>
                </a:uFill>
                <a:latin typeface="Arial"/>
                <a:cs typeface="Arial"/>
              </a:rPr>
              <a:t>trình</a:t>
            </a:r>
            <a:r>
              <a:rPr lang="vi-VN" i="1" spc="19">
                <a:solidFill>
                  <a:srgbClr val="FF0000"/>
                </a:solidFill>
                <a:latin typeface="Arial"/>
                <a:cs typeface="Arial"/>
              </a:rPr>
              <a:t> </a:t>
            </a:r>
            <a:r>
              <a:rPr lang="vi-VN" spc="-4">
                <a:solidFill>
                  <a:srgbClr val="002D5E"/>
                </a:solidFill>
                <a:latin typeface="Arial"/>
                <a:cs typeface="Arial"/>
              </a:rPr>
              <a:t>nhiều hơn </a:t>
            </a:r>
            <a:r>
              <a:rPr lang="vi-VN">
                <a:solidFill>
                  <a:srgbClr val="002D5E"/>
                </a:solidFill>
                <a:latin typeface="Arial"/>
                <a:cs typeface="Arial"/>
              </a:rPr>
              <a:t>kết</a:t>
            </a:r>
            <a:r>
              <a:rPr lang="vi-VN" spc="-240">
                <a:solidFill>
                  <a:srgbClr val="002D5E"/>
                </a:solidFill>
                <a:latin typeface="Arial"/>
                <a:cs typeface="Arial"/>
              </a:rPr>
              <a:t> </a:t>
            </a:r>
            <a:r>
              <a:rPr lang="vi-VN" spc="-191">
                <a:solidFill>
                  <a:srgbClr val="002D5E"/>
                </a:solidFill>
                <a:latin typeface="Arial"/>
                <a:cs typeface="Arial"/>
              </a:rPr>
              <a:t>quả</a:t>
            </a:r>
            <a:endParaRPr lang="vi-VN">
              <a:latin typeface="Arial"/>
              <a:cs typeface="Arial"/>
            </a:endParaRPr>
          </a:p>
          <a:p>
            <a:pPr marL="335280" indent="-325755">
              <a:spcBef>
                <a:spcPts val="1515"/>
              </a:spcBef>
              <a:buFont typeface="Wingdings"/>
              <a:buChar char=""/>
              <a:tabLst>
                <a:tab pos="335280" algn="l"/>
              </a:tabLst>
              <a:defRPr/>
            </a:pPr>
            <a:r>
              <a:rPr lang="vi-VN" spc="-4">
                <a:solidFill>
                  <a:srgbClr val="002D5E"/>
                </a:solidFill>
                <a:latin typeface="Arial"/>
                <a:cs typeface="Arial"/>
              </a:rPr>
              <a:t>Kết </a:t>
            </a:r>
            <a:r>
              <a:rPr lang="vi-VN" spc="-8">
                <a:solidFill>
                  <a:srgbClr val="002D5E"/>
                </a:solidFill>
                <a:latin typeface="Arial"/>
                <a:cs typeface="Arial"/>
              </a:rPr>
              <a:t>quả: </a:t>
            </a:r>
            <a:r>
              <a:rPr lang="vi-VN">
                <a:solidFill>
                  <a:srgbClr val="002D5E"/>
                </a:solidFill>
                <a:latin typeface="Arial"/>
                <a:cs typeface="Arial"/>
              </a:rPr>
              <a:t>kinh </a:t>
            </a:r>
            <a:r>
              <a:rPr lang="vi-VN" spc="-8">
                <a:solidFill>
                  <a:srgbClr val="002D5E"/>
                </a:solidFill>
                <a:latin typeface="Arial"/>
                <a:cs typeface="Arial"/>
              </a:rPr>
              <a:t>nghiệm </a:t>
            </a:r>
            <a:r>
              <a:rPr lang="vi-VN" spc="-4">
                <a:solidFill>
                  <a:srgbClr val="002D5E"/>
                </a:solidFill>
                <a:latin typeface="Arial"/>
                <a:cs typeface="Arial"/>
              </a:rPr>
              <a:t>mới </a:t>
            </a:r>
            <a:r>
              <a:rPr lang="vi-VN">
                <a:solidFill>
                  <a:srgbClr val="002D5E"/>
                </a:solidFill>
                <a:latin typeface="Arial"/>
                <a:cs typeface="Arial"/>
              </a:rPr>
              <a:t>của</a:t>
            </a:r>
            <a:r>
              <a:rPr lang="vi-VN" u="heavy">
                <a:solidFill>
                  <a:srgbClr val="FF0000"/>
                </a:solidFill>
                <a:uFill>
                  <a:solidFill>
                    <a:srgbClr val="FF0000"/>
                  </a:solidFill>
                </a:uFill>
                <a:latin typeface="Arial"/>
                <a:cs typeface="Arial"/>
              </a:rPr>
              <a:t> </a:t>
            </a:r>
            <a:r>
              <a:rPr lang="vi-VN" i="1" u="heavy" spc="217">
                <a:solidFill>
                  <a:srgbClr val="FF0000"/>
                </a:solidFill>
                <a:uFill>
                  <a:solidFill>
                    <a:srgbClr val="FF0000"/>
                  </a:solidFill>
                </a:uFill>
                <a:latin typeface="Arial"/>
                <a:cs typeface="Arial"/>
              </a:rPr>
              <a:t>cá</a:t>
            </a:r>
            <a:r>
              <a:rPr lang="vi-VN" i="1" u="heavy" spc="-45">
                <a:solidFill>
                  <a:srgbClr val="FF0000"/>
                </a:solidFill>
                <a:uFill>
                  <a:solidFill>
                    <a:srgbClr val="FF0000"/>
                  </a:solidFill>
                </a:uFill>
                <a:latin typeface="Arial"/>
                <a:cs typeface="Arial"/>
              </a:rPr>
              <a:t> </a:t>
            </a:r>
            <a:r>
              <a:rPr lang="vi-VN" i="1" u="heavy" spc="-8">
                <a:solidFill>
                  <a:srgbClr val="FF0000"/>
                </a:solidFill>
                <a:uFill>
                  <a:solidFill>
                    <a:srgbClr val="FF0000"/>
                  </a:solidFill>
                </a:uFill>
                <a:latin typeface="Arial"/>
                <a:cs typeface="Arial"/>
              </a:rPr>
              <a:t>nhân</a:t>
            </a:r>
            <a:endParaRPr lang="vi-VN">
              <a:latin typeface="Arial"/>
              <a:cs typeface="Arial"/>
            </a:endParaRPr>
          </a:p>
          <a:p>
            <a:endParaRPr lang="en-US"/>
          </a:p>
        </p:txBody>
      </p:sp>
    </p:spTree>
    <p:extLst>
      <p:ext uri="{BB962C8B-B14F-4D97-AF65-F5344CB8AC3E}">
        <p14:creationId xmlns:p14="http://schemas.microsoft.com/office/powerpoint/2010/main" val="2731442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Các năng lực và phẩm chất theo YCCĐ </a:t>
            </a:r>
          </a:p>
        </p:txBody>
      </p:sp>
      <p:sp>
        <p:nvSpPr>
          <p:cNvPr id="4" name="Text Placeholder 3"/>
          <p:cNvSpPr txBox="1">
            <a:spLocks/>
          </p:cNvSpPr>
          <p:nvPr/>
        </p:nvSpPr>
        <p:spPr bwMode="auto">
          <a:xfrm>
            <a:off x="971550" y="3587750"/>
            <a:ext cx="3401470" cy="171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7175" indent="-257175" algn="just">
              <a:spcBef>
                <a:spcPct val="20000"/>
              </a:spcBef>
              <a:buChar char="•"/>
              <a:defRPr sz="2100">
                <a:solidFill>
                  <a:schemeClr val="tx1"/>
                </a:solidFill>
                <a:latin typeface="Arial" panose="020B0604020202020204" pitchFamily="34" charset="0"/>
                <a:ea typeface="ＭＳ Ｐゴシック" panose="020B0600070205080204" pitchFamily="34" charset="-128"/>
              </a:defRPr>
            </a:lvl1pPr>
            <a:lvl2pPr marL="557213" indent="-214313" algn="just">
              <a:spcBef>
                <a:spcPct val="20000"/>
              </a:spcBef>
              <a:buChar char="–"/>
              <a:defRPr sz="2100">
                <a:solidFill>
                  <a:schemeClr val="tx1"/>
                </a:solidFill>
                <a:latin typeface="Arial" panose="020B0604020202020204" pitchFamily="34" charset="0"/>
                <a:ea typeface="ＭＳ Ｐゴシック" panose="020B0600070205080204" pitchFamily="34" charset="-128"/>
              </a:defRPr>
            </a:lvl2pPr>
            <a:lvl3pPr algn="just">
              <a:spcBef>
                <a:spcPct val="20000"/>
              </a:spcBef>
              <a:buChar char="•"/>
              <a:defRPr sz="2100">
                <a:solidFill>
                  <a:schemeClr val="tx1"/>
                </a:solidFill>
                <a:latin typeface="Arial" panose="020B0604020202020204" pitchFamily="34" charset="0"/>
                <a:ea typeface="ＭＳ Ｐゴシック" panose="020B0600070205080204" pitchFamily="34" charset="-128"/>
              </a:defRPr>
            </a:lvl3pPr>
            <a:lvl4pPr marL="1200150" indent="-171450" algn="just">
              <a:spcBef>
                <a:spcPct val="20000"/>
              </a:spcBef>
              <a:buChar char="–"/>
              <a:defRPr sz="2100">
                <a:solidFill>
                  <a:schemeClr val="tx1"/>
                </a:solidFill>
                <a:latin typeface="Arial" panose="020B0604020202020204" pitchFamily="34" charset="0"/>
                <a:ea typeface="ＭＳ Ｐゴシック" panose="020B0600070205080204" pitchFamily="34" charset="-128"/>
              </a:defRPr>
            </a:lvl4pPr>
            <a:lvl5pPr marL="1543050" indent="-171450" algn="just">
              <a:spcBef>
                <a:spcPct val="20000"/>
              </a:spcBef>
              <a:buChar char="»"/>
              <a:defRPr sz="2100">
                <a:solidFill>
                  <a:schemeClr val="tx1"/>
                </a:solidFill>
                <a:latin typeface="Arial" panose="020B0604020202020204" pitchFamily="34" charset="0"/>
                <a:ea typeface="ＭＳ Ｐゴシック" panose="020B0600070205080204" pitchFamily="34" charset="-128"/>
              </a:defRPr>
            </a:lvl5pPr>
            <a:lvl6pPr marL="2000250" indent="-171450" algn="just" eaLnBrk="0" fontAlgn="base" hangingPunct="0">
              <a:spcBef>
                <a:spcPct val="20000"/>
              </a:spcBef>
              <a:spcAft>
                <a:spcPct val="0"/>
              </a:spcAft>
              <a:buChar char="»"/>
              <a:defRPr sz="2100">
                <a:solidFill>
                  <a:schemeClr val="tx1"/>
                </a:solidFill>
                <a:latin typeface="Arial" panose="020B0604020202020204" pitchFamily="34" charset="0"/>
                <a:ea typeface="ＭＳ Ｐゴシック" panose="020B0600070205080204" pitchFamily="34" charset="-128"/>
              </a:defRPr>
            </a:lvl6pPr>
            <a:lvl7pPr marL="2457450" indent="-171450" algn="just" eaLnBrk="0" fontAlgn="base" hangingPunct="0">
              <a:spcBef>
                <a:spcPct val="20000"/>
              </a:spcBef>
              <a:spcAft>
                <a:spcPct val="0"/>
              </a:spcAft>
              <a:buChar char="»"/>
              <a:defRPr sz="2100">
                <a:solidFill>
                  <a:schemeClr val="tx1"/>
                </a:solidFill>
                <a:latin typeface="Arial" panose="020B0604020202020204" pitchFamily="34" charset="0"/>
                <a:ea typeface="ＭＳ Ｐゴシック" panose="020B0600070205080204" pitchFamily="34" charset="-128"/>
              </a:defRPr>
            </a:lvl7pPr>
            <a:lvl8pPr marL="2914650" indent="-171450" algn="just" eaLnBrk="0" fontAlgn="base" hangingPunct="0">
              <a:spcBef>
                <a:spcPct val="20000"/>
              </a:spcBef>
              <a:spcAft>
                <a:spcPct val="0"/>
              </a:spcAft>
              <a:buChar char="»"/>
              <a:defRPr sz="2100">
                <a:solidFill>
                  <a:schemeClr val="tx1"/>
                </a:solidFill>
                <a:latin typeface="Arial" panose="020B0604020202020204" pitchFamily="34" charset="0"/>
                <a:ea typeface="ＭＳ Ｐゴシック" panose="020B0600070205080204" pitchFamily="34" charset="-128"/>
              </a:defRPr>
            </a:lvl8pPr>
            <a:lvl9pPr marL="3371850" indent="-171450" algn="just" eaLnBrk="0" fontAlgn="base" hangingPunct="0">
              <a:spcBef>
                <a:spcPct val="20000"/>
              </a:spcBef>
              <a:spcAft>
                <a:spcPct val="0"/>
              </a:spcAft>
              <a:buChar char="»"/>
              <a:defRPr sz="2100">
                <a:solidFill>
                  <a:schemeClr val="tx1"/>
                </a:solidFill>
                <a:latin typeface="Arial" panose="020B0604020202020204" pitchFamily="34" charset="0"/>
                <a:ea typeface="ＭＳ Ｐゴシック" panose="020B0600070205080204" pitchFamily="34" charset="-128"/>
              </a:defRPr>
            </a:lvl9pPr>
          </a:lstStyle>
          <a:p>
            <a:pPr marL="0" lvl="2" algn="l" eaLnBrk="1" hangingPunct="1">
              <a:lnSpc>
                <a:spcPct val="120000"/>
              </a:lnSpc>
              <a:spcBef>
                <a:spcPct val="0"/>
              </a:spcBef>
              <a:buFontTx/>
              <a:buNone/>
            </a:pPr>
            <a:r>
              <a:rPr lang="en-US" altLang="en-US" sz="1500">
                <a:latin typeface="Myriad Pro" pitchFamily="34" charset="0"/>
              </a:rPr>
              <a:t>1. Yêu n</a:t>
            </a:r>
            <a:r>
              <a:rPr lang="vi-VN" altLang="en-US" sz="1500">
                <a:latin typeface="Myriad Pro" pitchFamily="34" charset="0"/>
              </a:rPr>
              <a:t>ư</a:t>
            </a:r>
            <a:r>
              <a:rPr lang="en-US" altLang="en-US" sz="1500">
                <a:latin typeface="Myriad Pro" pitchFamily="34" charset="0"/>
              </a:rPr>
              <a:t>ớc</a:t>
            </a:r>
          </a:p>
          <a:p>
            <a:pPr marL="0" lvl="2" algn="l" eaLnBrk="1" hangingPunct="1">
              <a:lnSpc>
                <a:spcPct val="120000"/>
              </a:lnSpc>
              <a:spcBef>
                <a:spcPct val="0"/>
              </a:spcBef>
              <a:buFontTx/>
              <a:buNone/>
            </a:pPr>
            <a:r>
              <a:rPr lang="en-US" altLang="en-US" sz="1500">
                <a:latin typeface="Myriad Pro" pitchFamily="34" charset="0"/>
              </a:rPr>
              <a:t>2. Nhân ái</a:t>
            </a:r>
          </a:p>
          <a:p>
            <a:pPr marL="0" lvl="2" algn="l" eaLnBrk="1" hangingPunct="1">
              <a:lnSpc>
                <a:spcPct val="120000"/>
              </a:lnSpc>
              <a:spcBef>
                <a:spcPct val="0"/>
              </a:spcBef>
              <a:buFontTx/>
              <a:buNone/>
            </a:pPr>
            <a:r>
              <a:rPr lang="en-US" altLang="en-US" sz="1500">
                <a:latin typeface="Myriad Pro" pitchFamily="34" charset="0"/>
              </a:rPr>
              <a:t>3. Trung thực</a:t>
            </a:r>
          </a:p>
          <a:p>
            <a:pPr marL="0" lvl="2" algn="l" eaLnBrk="1" hangingPunct="1">
              <a:lnSpc>
                <a:spcPct val="120000"/>
              </a:lnSpc>
              <a:spcBef>
                <a:spcPct val="0"/>
              </a:spcBef>
              <a:buFontTx/>
              <a:buNone/>
            </a:pPr>
            <a:r>
              <a:rPr lang="en-US" altLang="en-US" sz="1500">
                <a:latin typeface="Myriad Pro" pitchFamily="34" charset="0"/>
              </a:rPr>
              <a:t>4. Chăm chỉ</a:t>
            </a:r>
          </a:p>
          <a:p>
            <a:pPr marL="0" lvl="2" algn="l" eaLnBrk="1" hangingPunct="1">
              <a:lnSpc>
                <a:spcPct val="120000"/>
              </a:lnSpc>
              <a:spcBef>
                <a:spcPct val="0"/>
              </a:spcBef>
              <a:buFontTx/>
              <a:buNone/>
            </a:pPr>
            <a:r>
              <a:rPr lang="en-US" altLang="en-US" sz="1500">
                <a:latin typeface="Myriad Pro" pitchFamily="34" charset="0"/>
              </a:rPr>
              <a:t>5. Trách nhiệm</a:t>
            </a:r>
          </a:p>
        </p:txBody>
      </p:sp>
      <p:sp>
        <p:nvSpPr>
          <p:cNvPr id="5" name="Text Placeholder 4"/>
          <p:cNvSpPr txBox="1">
            <a:spLocks noChangeArrowheads="1"/>
          </p:cNvSpPr>
          <p:nvPr/>
        </p:nvSpPr>
        <p:spPr bwMode="auto">
          <a:xfrm>
            <a:off x="3651250" y="1828800"/>
            <a:ext cx="4979988"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just">
              <a:spcBef>
                <a:spcPct val="20000"/>
              </a:spcBef>
              <a:buChar char="•"/>
              <a:defRPr sz="2100">
                <a:solidFill>
                  <a:schemeClr val="tx1"/>
                </a:solidFill>
                <a:latin typeface="Arial" panose="020B0604020202020204" pitchFamily="34" charset="0"/>
                <a:ea typeface="ＭＳ Ｐゴシック" panose="020B0600070205080204" pitchFamily="34" charset="-128"/>
              </a:defRPr>
            </a:lvl1pPr>
            <a:lvl2pPr marL="557213" indent="-214313" algn="just">
              <a:spcBef>
                <a:spcPct val="20000"/>
              </a:spcBef>
              <a:buChar char="–"/>
              <a:defRPr sz="2100">
                <a:solidFill>
                  <a:schemeClr val="tx1"/>
                </a:solidFill>
                <a:latin typeface="Arial" panose="020B0604020202020204" pitchFamily="34" charset="0"/>
                <a:ea typeface="ＭＳ Ｐゴシック" panose="020B0600070205080204" pitchFamily="34" charset="-128"/>
              </a:defRPr>
            </a:lvl2pPr>
            <a:lvl3pPr marL="857250" indent="-171450" algn="just">
              <a:spcBef>
                <a:spcPct val="20000"/>
              </a:spcBef>
              <a:buChar char="•"/>
              <a:defRPr sz="2100">
                <a:solidFill>
                  <a:schemeClr val="tx1"/>
                </a:solidFill>
                <a:latin typeface="Arial" panose="020B0604020202020204" pitchFamily="34" charset="0"/>
                <a:ea typeface="ＭＳ Ｐゴシック" panose="020B0600070205080204" pitchFamily="34" charset="-128"/>
              </a:defRPr>
            </a:lvl3pPr>
            <a:lvl4pPr marL="1200150" indent="-171450" algn="just">
              <a:spcBef>
                <a:spcPct val="20000"/>
              </a:spcBef>
              <a:buChar char="–"/>
              <a:defRPr sz="2100">
                <a:solidFill>
                  <a:schemeClr val="tx1"/>
                </a:solidFill>
                <a:latin typeface="Arial" panose="020B0604020202020204" pitchFamily="34" charset="0"/>
                <a:ea typeface="ＭＳ Ｐゴシック" panose="020B0600070205080204" pitchFamily="34" charset="-128"/>
              </a:defRPr>
            </a:lvl4pPr>
            <a:lvl5pPr marL="1543050" indent="-171450" algn="just">
              <a:spcBef>
                <a:spcPct val="20000"/>
              </a:spcBef>
              <a:buChar char="»"/>
              <a:defRPr sz="2100">
                <a:solidFill>
                  <a:schemeClr val="tx1"/>
                </a:solidFill>
                <a:latin typeface="Arial" panose="020B0604020202020204" pitchFamily="34" charset="0"/>
                <a:ea typeface="ＭＳ Ｐゴシック" panose="020B0600070205080204" pitchFamily="34" charset="-128"/>
              </a:defRPr>
            </a:lvl5pPr>
            <a:lvl6pPr marL="2000250" indent="-171450" algn="just" eaLnBrk="0" fontAlgn="base" hangingPunct="0">
              <a:spcBef>
                <a:spcPct val="20000"/>
              </a:spcBef>
              <a:spcAft>
                <a:spcPct val="0"/>
              </a:spcAft>
              <a:buChar char="»"/>
              <a:defRPr sz="2100">
                <a:solidFill>
                  <a:schemeClr val="tx1"/>
                </a:solidFill>
                <a:latin typeface="Arial" panose="020B0604020202020204" pitchFamily="34" charset="0"/>
                <a:ea typeface="ＭＳ Ｐゴシック" panose="020B0600070205080204" pitchFamily="34" charset="-128"/>
              </a:defRPr>
            </a:lvl6pPr>
            <a:lvl7pPr marL="2457450" indent="-171450" algn="just" eaLnBrk="0" fontAlgn="base" hangingPunct="0">
              <a:spcBef>
                <a:spcPct val="20000"/>
              </a:spcBef>
              <a:spcAft>
                <a:spcPct val="0"/>
              </a:spcAft>
              <a:buChar char="»"/>
              <a:defRPr sz="2100">
                <a:solidFill>
                  <a:schemeClr val="tx1"/>
                </a:solidFill>
                <a:latin typeface="Arial" panose="020B0604020202020204" pitchFamily="34" charset="0"/>
                <a:ea typeface="ＭＳ Ｐゴシック" panose="020B0600070205080204" pitchFamily="34" charset="-128"/>
              </a:defRPr>
            </a:lvl7pPr>
            <a:lvl8pPr marL="2914650" indent="-171450" algn="just" eaLnBrk="0" fontAlgn="base" hangingPunct="0">
              <a:spcBef>
                <a:spcPct val="20000"/>
              </a:spcBef>
              <a:spcAft>
                <a:spcPct val="0"/>
              </a:spcAft>
              <a:buChar char="»"/>
              <a:defRPr sz="2100">
                <a:solidFill>
                  <a:schemeClr val="tx1"/>
                </a:solidFill>
                <a:latin typeface="Arial" panose="020B0604020202020204" pitchFamily="34" charset="0"/>
                <a:ea typeface="ＭＳ Ｐゴシック" panose="020B0600070205080204" pitchFamily="34" charset="-128"/>
              </a:defRPr>
            </a:lvl8pPr>
            <a:lvl9pPr marL="3371850" indent="-171450" algn="just" eaLnBrk="0" fontAlgn="base" hangingPunct="0">
              <a:spcBef>
                <a:spcPct val="20000"/>
              </a:spcBef>
              <a:spcAft>
                <a:spcPct val="0"/>
              </a:spcAft>
              <a:buChar char="»"/>
              <a:defRPr sz="21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b="1">
                <a:solidFill>
                  <a:srgbClr val="002060"/>
                </a:solidFill>
                <a:latin typeface="Myriad Pro" pitchFamily="34" charset="0"/>
              </a:rPr>
              <a:t>NĂNG LỰC CHUNG</a:t>
            </a:r>
          </a:p>
        </p:txBody>
      </p:sp>
      <p:sp>
        <p:nvSpPr>
          <p:cNvPr id="6" name="Text Placeholder 5"/>
          <p:cNvSpPr txBox="1">
            <a:spLocks/>
          </p:cNvSpPr>
          <p:nvPr/>
        </p:nvSpPr>
        <p:spPr bwMode="auto">
          <a:xfrm>
            <a:off x="4838700" y="2293938"/>
            <a:ext cx="3887788" cy="94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just">
              <a:spcBef>
                <a:spcPct val="20000"/>
              </a:spcBef>
              <a:buChar char="•"/>
              <a:defRPr sz="2100">
                <a:solidFill>
                  <a:schemeClr val="tx1"/>
                </a:solidFill>
                <a:latin typeface="Arial" panose="020B0604020202020204" pitchFamily="34" charset="0"/>
                <a:ea typeface="ＭＳ Ｐゴシック" panose="020B0600070205080204" pitchFamily="34" charset="-128"/>
              </a:defRPr>
            </a:lvl1pPr>
            <a:lvl2pPr marL="557213" indent="-214313" algn="just">
              <a:spcBef>
                <a:spcPct val="20000"/>
              </a:spcBef>
              <a:buChar char="–"/>
              <a:defRPr sz="2100">
                <a:solidFill>
                  <a:schemeClr val="tx1"/>
                </a:solidFill>
                <a:latin typeface="Arial" panose="020B0604020202020204" pitchFamily="34" charset="0"/>
                <a:ea typeface="ＭＳ Ｐゴシック" panose="020B0600070205080204" pitchFamily="34" charset="-128"/>
              </a:defRPr>
            </a:lvl2pPr>
            <a:lvl3pPr marL="857250" indent="-171450" algn="just">
              <a:spcBef>
                <a:spcPct val="20000"/>
              </a:spcBef>
              <a:buChar char="•"/>
              <a:defRPr sz="2100">
                <a:solidFill>
                  <a:schemeClr val="tx1"/>
                </a:solidFill>
                <a:latin typeface="Arial" panose="020B0604020202020204" pitchFamily="34" charset="0"/>
                <a:ea typeface="ＭＳ Ｐゴシック" panose="020B0600070205080204" pitchFamily="34" charset="-128"/>
              </a:defRPr>
            </a:lvl3pPr>
            <a:lvl4pPr marL="1200150" indent="-171450" algn="just">
              <a:spcBef>
                <a:spcPct val="20000"/>
              </a:spcBef>
              <a:buChar char="–"/>
              <a:defRPr sz="2100">
                <a:solidFill>
                  <a:schemeClr val="tx1"/>
                </a:solidFill>
                <a:latin typeface="Arial" panose="020B0604020202020204" pitchFamily="34" charset="0"/>
                <a:ea typeface="ＭＳ Ｐゴシック" panose="020B0600070205080204" pitchFamily="34" charset="-128"/>
              </a:defRPr>
            </a:lvl4pPr>
            <a:lvl5pPr marL="1543050" indent="-171450" algn="just">
              <a:spcBef>
                <a:spcPct val="20000"/>
              </a:spcBef>
              <a:buChar char="»"/>
              <a:defRPr sz="2100">
                <a:solidFill>
                  <a:schemeClr val="tx1"/>
                </a:solidFill>
                <a:latin typeface="Arial" panose="020B0604020202020204" pitchFamily="34" charset="0"/>
                <a:ea typeface="ＭＳ Ｐゴシック" panose="020B0600070205080204" pitchFamily="34" charset="-128"/>
              </a:defRPr>
            </a:lvl5pPr>
            <a:lvl6pPr marL="2000250" indent="-171450" algn="just" eaLnBrk="0" fontAlgn="base" hangingPunct="0">
              <a:spcBef>
                <a:spcPct val="20000"/>
              </a:spcBef>
              <a:spcAft>
                <a:spcPct val="0"/>
              </a:spcAft>
              <a:buChar char="»"/>
              <a:defRPr sz="2100">
                <a:solidFill>
                  <a:schemeClr val="tx1"/>
                </a:solidFill>
                <a:latin typeface="Arial" panose="020B0604020202020204" pitchFamily="34" charset="0"/>
                <a:ea typeface="ＭＳ Ｐゴシック" panose="020B0600070205080204" pitchFamily="34" charset="-128"/>
              </a:defRPr>
            </a:lvl6pPr>
            <a:lvl7pPr marL="2457450" indent="-171450" algn="just" eaLnBrk="0" fontAlgn="base" hangingPunct="0">
              <a:spcBef>
                <a:spcPct val="20000"/>
              </a:spcBef>
              <a:spcAft>
                <a:spcPct val="0"/>
              </a:spcAft>
              <a:buChar char="»"/>
              <a:defRPr sz="2100">
                <a:solidFill>
                  <a:schemeClr val="tx1"/>
                </a:solidFill>
                <a:latin typeface="Arial" panose="020B0604020202020204" pitchFamily="34" charset="0"/>
                <a:ea typeface="ＭＳ Ｐゴシック" panose="020B0600070205080204" pitchFamily="34" charset="-128"/>
              </a:defRPr>
            </a:lvl7pPr>
            <a:lvl8pPr marL="2914650" indent="-171450" algn="just" eaLnBrk="0" fontAlgn="base" hangingPunct="0">
              <a:spcBef>
                <a:spcPct val="20000"/>
              </a:spcBef>
              <a:spcAft>
                <a:spcPct val="0"/>
              </a:spcAft>
              <a:buChar char="»"/>
              <a:defRPr sz="2100">
                <a:solidFill>
                  <a:schemeClr val="tx1"/>
                </a:solidFill>
                <a:latin typeface="Arial" panose="020B0604020202020204" pitchFamily="34" charset="0"/>
                <a:ea typeface="ＭＳ Ｐゴシック" panose="020B0600070205080204" pitchFamily="34" charset="-128"/>
              </a:defRPr>
            </a:lvl8pPr>
            <a:lvl9pPr marL="3371850" indent="-171450" algn="just" eaLnBrk="0" fontAlgn="base" hangingPunct="0">
              <a:spcBef>
                <a:spcPct val="20000"/>
              </a:spcBef>
              <a:spcAft>
                <a:spcPct val="0"/>
              </a:spcAft>
              <a:buChar char="»"/>
              <a:defRPr sz="2100">
                <a:solidFill>
                  <a:schemeClr val="tx1"/>
                </a:solidFill>
                <a:latin typeface="Arial" panose="020B0604020202020204" pitchFamily="34" charset="0"/>
                <a:ea typeface="ＭＳ Ｐゴシック" panose="020B0600070205080204" pitchFamily="34" charset="-128"/>
              </a:defRPr>
            </a:lvl9pPr>
          </a:lstStyle>
          <a:p>
            <a:pPr algn="l" eaLnBrk="1" hangingPunct="1">
              <a:spcBef>
                <a:spcPct val="0"/>
              </a:spcBef>
              <a:buFontTx/>
              <a:buNone/>
            </a:pPr>
            <a:r>
              <a:rPr lang="en-US" altLang="en-US" sz="1500">
                <a:latin typeface="Myriad Pro" pitchFamily="34" charset="0"/>
              </a:rPr>
              <a:t>1. Năng lực tự chủ và tự học</a:t>
            </a:r>
          </a:p>
          <a:p>
            <a:pPr algn="l" eaLnBrk="1" hangingPunct="1">
              <a:spcBef>
                <a:spcPct val="0"/>
              </a:spcBef>
              <a:buFontTx/>
              <a:buNone/>
            </a:pPr>
            <a:r>
              <a:rPr lang="en-US" altLang="en-US" sz="1500">
                <a:latin typeface="Myriad Pro" pitchFamily="34" charset="0"/>
              </a:rPr>
              <a:t>2. Năng lực giao tiếp và hợp tác</a:t>
            </a:r>
          </a:p>
          <a:p>
            <a:pPr algn="l" eaLnBrk="1" hangingPunct="1">
              <a:spcBef>
                <a:spcPct val="0"/>
              </a:spcBef>
              <a:buFontTx/>
              <a:buNone/>
            </a:pPr>
            <a:r>
              <a:rPr lang="en-US" altLang="en-US" sz="1500">
                <a:latin typeface="Myriad Pro" pitchFamily="34" charset="0"/>
              </a:rPr>
              <a:t>3. Năng lực giải quyết vấn đề và sáng tạo</a:t>
            </a:r>
          </a:p>
          <a:p>
            <a:pPr algn="l" eaLnBrk="1" hangingPunct="1">
              <a:spcBef>
                <a:spcPts val="600"/>
              </a:spcBef>
              <a:spcAft>
                <a:spcPts val="600"/>
              </a:spcAft>
              <a:buFontTx/>
              <a:buNone/>
            </a:pPr>
            <a:endParaRPr lang="en-US" altLang="en-US" sz="1500">
              <a:latin typeface="Myriad Pro" pitchFamily="34" charset="0"/>
            </a:endParaRPr>
          </a:p>
        </p:txBody>
      </p:sp>
      <p:sp>
        <p:nvSpPr>
          <p:cNvPr id="7" name="Flowchart: Connector 6"/>
          <p:cNvSpPr/>
          <p:nvPr/>
        </p:nvSpPr>
        <p:spPr>
          <a:xfrm>
            <a:off x="2743200" y="3028950"/>
            <a:ext cx="2091056" cy="2252663"/>
          </a:xfrm>
          <a:prstGeom prst="flowChartConnector">
            <a:avLst/>
          </a:prstGeom>
          <a:solidFill>
            <a:schemeClr val="accent1">
              <a:lumMod val="75000"/>
            </a:schemeClr>
          </a:solidFill>
        </p:spPr>
        <p:style>
          <a:lnRef idx="3">
            <a:schemeClr val="lt1"/>
          </a:lnRef>
          <a:fillRef idx="1">
            <a:schemeClr val="accent1"/>
          </a:fillRef>
          <a:effectRef idx="1">
            <a:schemeClr val="accent1"/>
          </a:effectRef>
          <a:fontRef idx="minor">
            <a:schemeClr val="lt1"/>
          </a:fontRef>
        </p:style>
        <p:txBody>
          <a:bodyPr anchor="ctr"/>
          <a:lstStyle>
            <a:lvl1pPr algn="just">
              <a:spcBef>
                <a:spcPct val="20000"/>
              </a:spcBef>
              <a:buChar char="•"/>
              <a:defRPr sz="2100">
                <a:solidFill>
                  <a:schemeClr val="tx1"/>
                </a:solidFill>
                <a:latin typeface="Arial" panose="020B0604020202020204" pitchFamily="34" charset="0"/>
                <a:ea typeface="ＭＳ Ｐゴシック" panose="020B0600070205080204" pitchFamily="34" charset="-128"/>
              </a:defRPr>
            </a:lvl1pPr>
            <a:lvl2pPr indent="-214313" algn="just">
              <a:spcBef>
                <a:spcPct val="20000"/>
              </a:spcBef>
              <a:buChar char="–"/>
              <a:defRPr sz="2100">
                <a:solidFill>
                  <a:schemeClr val="tx1"/>
                </a:solidFill>
                <a:latin typeface="Arial" panose="020B0604020202020204" pitchFamily="34" charset="0"/>
                <a:ea typeface="ＭＳ Ｐゴシック" panose="020B0600070205080204" pitchFamily="34" charset="-128"/>
              </a:defRPr>
            </a:lvl2pPr>
            <a:lvl3pPr indent="-171450" algn="just">
              <a:spcBef>
                <a:spcPct val="20000"/>
              </a:spcBef>
              <a:buChar char="•"/>
              <a:defRPr sz="2100">
                <a:solidFill>
                  <a:schemeClr val="tx1"/>
                </a:solidFill>
                <a:latin typeface="Arial" panose="020B0604020202020204" pitchFamily="34" charset="0"/>
                <a:ea typeface="ＭＳ Ｐゴシック" panose="020B0600070205080204" pitchFamily="34" charset="-128"/>
              </a:defRPr>
            </a:lvl3pPr>
            <a:lvl4pPr indent="-171450" algn="just">
              <a:spcBef>
                <a:spcPct val="20000"/>
              </a:spcBef>
              <a:buChar char="–"/>
              <a:defRPr sz="2100">
                <a:solidFill>
                  <a:schemeClr val="tx1"/>
                </a:solidFill>
                <a:latin typeface="Arial" panose="020B0604020202020204" pitchFamily="34" charset="0"/>
                <a:ea typeface="ＭＳ Ｐゴシック" panose="020B0600070205080204" pitchFamily="34" charset="-128"/>
              </a:defRPr>
            </a:lvl4pPr>
            <a:lvl5pPr indent="-171450" algn="just">
              <a:spcBef>
                <a:spcPct val="20000"/>
              </a:spcBef>
              <a:buChar char="»"/>
              <a:defRPr sz="2100">
                <a:solidFill>
                  <a:schemeClr val="tx1"/>
                </a:solidFill>
                <a:latin typeface="Arial" panose="020B0604020202020204" pitchFamily="34" charset="0"/>
                <a:ea typeface="ＭＳ Ｐゴシック" panose="020B0600070205080204" pitchFamily="34" charset="-128"/>
              </a:defRPr>
            </a:lvl5pPr>
            <a:lvl6pPr indent="-171450" algn="just" eaLnBrk="0" fontAlgn="base" hangingPunct="0">
              <a:spcBef>
                <a:spcPct val="20000"/>
              </a:spcBef>
              <a:spcAft>
                <a:spcPct val="0"/>
              </a:spcAft>
              <a:buChar char="»"/>
              <a:defRPr sz="2100">
                <a:solidFill>
                  <a:schemeClr val="tx1"/>
                </a:solidFill>
                <a:latin typeface="Arial" panose="020B0604020202020204" pitchFamily="34" charset="0"/>
                <a:ea typeface="ＭＳ Ｐゴシック" panose="020B0600070205080204" pitchFamily="34" charset="-128"/>
              </a:defRPr>
            </a:lvl6pPr>
            <a:lvl7pPr indent="-171450" algn="just" eaLnBrk="0" fontAlgn="base" hangingPunct="0">
              <a:spcBef>
                <a:spcPct val="20000"/>
              </a:spcBef>
              <a:spcAft>
                <a:spcPct val="0"/>
              </a:spcAft>
              <a:buChar char="»"/>
              <a:defRPr sz="2100">
                <a:solidFill>
                  <a:schemeClr val="tx1"/>
                </a:solidFill>
                <a:latin typeface="Arial" panose="020B0604020202020204" pitchFamily="34" charset="0"/>
                <a:ea typeface="ＭＳ Ｐゴシック" panose="020B0600070205080204" pitchFamily="34" charset="-128"/>
              </a:defRPr>
            </a:lvl7pPr>
            <a:lvl8pPr indent="-171450" algn="just" eaLnBrk="0" fontAlgn="base" hangingPunct="0">
              <a:spcBef>
                <a:spcPct val="20000"/>
              </a:spcBef>
              <a:spcAft>
                <a:spcPct val="0"/>
              </a:spcAft>
              <a:buChar char="»"/>
              <a:defRPr sz="2100">
                <a:solidFill>
                  <a:schemeClr val="tx1"/>
                </a:solidFill>
                <a:latin typeface="Arial" panose="020B0604020202020204" pitchFamily="34" charset="0"/>
                <a:ea typeface="ＭＳ Ｐゴシック" panose="020B0600070205080204" pitchFamily="34" charset="-128"/>
              </a:defRPr>
            </a:lvl8pPr>
            <a:lvl9pPr indent="-171450" algn="just" eaLnBrk="0" fontAlgn="base" hangingPunct="0">
              <a:spcBef>
                <a:spcPct val="20000"/>
              </a:spcBef>
              <a:spcAft>
                <a:spcPct val="0"/>
              </a:spcAft>
              <a:buChar char="»"/>
              <a:defRPr sz="21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defRPr/>
            </a:pPr>
            <a:r>
              <a:rPr lang="en-US" altLang="en-US" sz="1500" b="1">
                <a:solidFill>
                  <a:schemeClr val="bg1"/>
                </a:solidFill>
                <a:latin typeface="Myriad Pro" panose="020B0503030403020204" pitchFamily="34" charset="0"/>
                <a:cs typeface="Arial" panose="020B0604020202020204" pitchFamily="34" charset="0"/>
              </a:rPr>
              <a:t>YÊU CẦU CẦN ĐẠT HĐTN, HN</a:t>
            </a:r>
          </a:p>
        </p:txBody>
      </p:sp>
      <p:sp>
        <p:nvSpPr>
          <p:cNvPr id="8" name="Text Placeholder 4"/>
          <p:cNvSpPr txBox="1">
            <a:spLocks noChangeArrowheads="1"/>
          </p:cNvSpPr>
          <p:nvPr/>
        </p:nvSpPr>
        <p:spPr bwMode="auto">
          <a:xfrm>
            <a:off x="4914900" y="3770313"/>
            <a:ext cx="3677307"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just">
              <a:spcBef>
                <a:spcPct val="20000"/>
              </a:spcBef>
              <a:buChar char="•"/>
              <a:defRPr sz="2100">
                <a:solidFill>
                  <a:schemeClr val="tx1"/>
                </a:solidFill>
                <a:latin typeface="Arial" panose="020B0604020202020204" pitchFamily="34" charset="0"/>
                <a:ea typeface="ＭＳ Ｐゴシック" panose="020B0600070205080204" pitchFamily="34" charset="-128"/>
              </a:defRPr>
            </a:lvl1pPr>
            <a:lvl2pPr marL="557213" indent="-214313" algn="just">
              <a:spcBef>
                <a:spcPct val="20000"/>
              </a:spcBef>
              <a:buChar char="–"/>
              <a:defRPr sz="2100">
                <a:solidFill>
                  <a:schemeClr val="tx1"/>
                </a:solidFill>
                <a:latin typeface="Arial" panose="020B0604020202020204" pitchFamily="34" charset="0"/>
                <a:ea typeface="ＭＳ Ｐゴシック" panose="020B0600070205080204" pitchFamily="34" charset="-128"/>
              </a:defRPr>
            </a:lvl2pPr>
            <a:lvl3pPr marL="857250" indent="-171450" algn="just">
              <a:spcBef>
                <a:spcPct val="20000"/>
              </a:spcBef>
              <a:buChar char="•"/>
              <a:defRPr sz="2100">
                <a:solidFill>
                  <a:schemeClr val="tx1"/>
                </a:solidFill>
                <a:latin typeface="Arial" panose="020B0604020202020204" pitchFamily="34" charset="0"/>
                <a:ea typeface="ＭＳ Ｐゴシック" panose="020B0600070205080204" pitchFamily="34" charset="-128"/>
              </a:defRPr>
            </a:lvl3pPr>
            <a:lvl4pPr marL="1200150" indent="-171450" algn="just">
              <a:spcBef>
                <a:spcPct val="20000"/>
              </a:spcBef>
              <a:buChar char="–"/>
              <a:defRPr sz="2100">
                <a:solidFill>
                  <a:schemeClr val="tx1"/>
                </a:solidFill>
                <a:latin typeface="Arial" panose="020B0604020202020204" pitchFamily="34" charset="0"/>
                <a:ea typeface="ＭＳ Ｐゴシック" panose="020B0600070205080204" pitchFamily="34" charset="-128"/>
              </a:defRPr>
            </a:lvl4pPr>
            <a:lvl5pPr marL="1543050" indent="-171450" algn="just">
              <a:spcBef>
                <a:spcPct val="20000"/>
              </a:spcBef>
              <a:buChar char="»"/>
              <a:defRPr sz="2100">
                <a:solidFill>
                  <a:schemeClr val="tx1"/>
                </a:solidFill>
                <a:latin typeface="Arial" panose="020B0604020202020204" pitchFamily="34" charset="0"/>
                <a:ea typeface="ＭＳ Ｐゴシック" panose="020B0600070205080204" pitchFamily="34" charset="-128"/>
              </a:defRPr>
            </a:lvl5pPr>
            <a:lvl6pPr marL="2000250" indent="-171450" algn="just" eaLnBrk="0" fontAlgn="base" hangingPunct="0">
              <a:spcBef>
                <a:spcPct val="20000"/>
              </a:spcBef>
              <a:spcAft>
                <a:spcPct val="0"/>
              </a:spcAft>
              <a:buChar char="»"/>
              <a:defRPr sz="2100">
                <a:solidFill>
                  <a:schemeClr val="tx1"/>
                </a:solidFill>
                <a:latin typeface="Arial" panose="020B0604020202020204" pitchFamily="34" charset="0"/>
                <a:ea typeface="ＭＳ Ｐゴシック" panose="020B0600070205080204" pitchFamily="34" charset="-128"/>
              </a:defRPr>
            </a:lvl6pPr>
            <a:lvl7pPr marL="2457450" indent="-171450" algn="just" eaLnBrk="0" fontAlgn="base" hangingPunct="0">
              <a:spcBef>
                <a:spcPct val="20000"/>
              </a:spcBef>
              <a:spcAft>
                <a:spcPct val="0"/>
              </a:spcAft>
              <a:buChar char="»"/>
              <a:defRPr sz="2100">
                <a:solidFill>
                  <a:schemeClr val="tx1"/>
                </a:solidFill>
                <a:latin typeface="Arial" panose="020B0604020202020204" pitchFamily="34" charset="0"/>
                <a:ea typeface="ＭＳ Ｐゴシック" panose="020B0600070205080204" pitchFamily="34" charset="-128"/>
              </a:defRPr>
            </a:lvl7pPr>
            <a:lvl8pPr marL="2914650" indent="-171450" algn="just" eaLnBrk="0" fontAlgn="base" hangingPunct="0">
              <a:spcBef>
                <a:spcPct val="20000"/>
              </a:spcBef>
              <a:spcAft>
                <a:spcPct val="0"/>
              </a:spcAft>
              <a:buChar char="»"/>
              <a:defRPr sz="2100">
                <a:solidFill>
                  <a:schemeClr val="tx1"/>
                </a:solidFill>
                <a:latin typeface="Arial" panose="020B0604020202020204" pitchFamily="34" charset="0"/>
                <a:ea typeface="ＭＳ Ｐゴシック" panose="020B0600070205080204" pitchFamily="34" charset="-128"/>
              </a:defRPr>
            </a:lvl8pPr>
            <a:lvl9pPr marL="3371850" indent="-171450" algn="just" eaLnBrk="0" fontAlgn="base" hangingPunct="0">
              <a:spcBef>
                <a:spcPct val="20000"/>
              </a:spcBef>
              <a:spcAft>
                <a:spcPct val="0"/>
              </a:spcAft>
              <a:buChar char="»"/>
              <a:defRPr sz="21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b="1">
                <a:solidFill>
                  <a:srgbClr val="00B050"/>
                </a:solidFill>
                <a:latin typeface="Myriad Pro" pitchFamily="34" charset="0"/>
              </a:rPr>
              <a:t>NĂNG LỰC ĐẶC THÙ</a:t>
            </a:r>
          </a:p>
        </p:txBody>
      </p:sp>
      <p:sp>
        <p:nvSpPr>
          <p:cNvPr id="9" name="Text Placeholder 5"/>
          <p:cNvSpPr txBox="1">
            <a:spLocks/>
          </p:cNvSpPr>
          <p:nvPr/>
        </p:nvSpPr>
        <p:spPr bwMode="auto">
          <a:xfrm>
            <a:off x="5021317" y="4186238"/>
            <a:ext cx="3894083" cy="94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just">
              <a:spcBef>
                <a:spcPct val="20000"/>
              </a:spcBef>
              <a:buChar char="•"/>
              <a:defRPr sz="2100">
                <a:solidFill>
                  <a:schemeClr val="tx1"/>
                </a:solidFill>
                <a:latin typeface="Arial" panose="020B0604020202020204" pitchFamily="34" charset="0"/>
                <a:ea typeface="ＭＳ Ｐゴシック" panose="020B0600070205080204" pitchFamily="34" charset="-128"/>
              </a:defRPr>
            </a:lvl1pPr>
            <a:lvl2pPr marL="557213" indent="-214313" algn="just">
              <a:spcBef>
                <a:spcPct val="20000"/>
              </a:spcBef>
              <a:buChar char="–"/>
              <a:defRPr sz="2100">
                <a:solidFill>
                  <a:schemeClr val="tx1"/>
                </a:solidFill>
                <a:latin typeface="Arial" panose="020B0604020202020204" pitchFamily="34" charset="0"/>
                <a:ea typeface="ＭＳ Ｐゴシック" panose="020B0600070205080204" pitchFamily="34" charset="-128"/>
              </a:defRPr>
            </a:lvl2pPr>
            <a:lvl3pPr marL="857250" indent="-171450" algn="just">
              <a:spcBef>
                <a:spcPct val="20000"/>
              </a:spcBef>
              <a:buChar char="•"/>
              <a:defRPr sz="2100">
                <a:solidFill>
                  <a:schemeClr val="tx1"/>
                </a:solidFill>
                <a:latin typeface="Arial" panose="020B0604020202020204" pitchFamily="34" charset="0"/>
                <a:ea typeface="ＭＳ Ｐゴシック" panose="020B0600070205080204" pitchFamily="34" charset="-128"/>
              </a:defRPr>
            </a:lvl3pPr>
            <a:lvl4pPr marL="1200150" indent="-171450" algn="just">
              <a:spcBef>
                <a:spcPct val="20000"/>
              </a:spcBef>
              <a:buChar char="–"/>
              <a:defRPr sz="2100">
                <a:solidFill>
                  <a:schemeClr val="tx1"/>
                </a:solidFill>
                <a:latin typeface="Arial" panose="020B0604020202020204" pitchFamily="34" charset="0"/>
                <a:ea typeface="ＭＳ Ｐゴシック" panose="020B0600070205080204" pitchFamily="34" charset="-128"/>
              </a:defRPr>
            </a:lvl4pPr>
            <a:lvl5pPr marL="1543050" indent="-171450" algn="just">
              <a:spcBef>
                <a:spcPct val="20000"/>
              </a:spcBef>
              <a:buChar char="»"/>
              <a:defRPr sz="2100">
                <a:solidFill>
                  <a:schemeClr val="tx1"/>
                </a:solidFill>
                <a:latin typeface="Arial" panose="020B0604020202020204" pitchFamily="34" charset="0"/>
                <a:ea typeface="ＭＳ Ｐゴシック" panose="020B0600070205080204" pitchFamily="34" charset="-128"/>
              </a:defRPr>
            </a:lvl5pPr>
            <a:lvl6pPr marL="2000250" indent="-171450" algn="just" eaLnBrk="0" fontAlgn="base" hangingPunct="0">
              <a:spcBef>
                <a:spcPct val="20000"/>
              </a:spcBef>
              <a:spcAft>
                <a:spcPct val="0"/>
              </a:spcAft>
              <a:buChar char="»"/>
              <a:defRPr sz="2100">
                <a:solidFill>
                  <a:schemeClr val="tx1"/>
                </a:solidFill>
                <a:latin typeface="Arial" panose="020B0604020202020204" pitchFamily="34" charset="0"/>
                <a:ea typeface="ＭＳ Ｐゴシック" panose="020B0600070205080204" pitchFamily="34" charset="-128"/>
              </a:defRPr>
            </a:lvl6pPr>
            <a:lvl7pPr marL="2457450" indent="-171450" algn="just" eaLnBrk="0" fontAlgn="base" hangingPunct="0">
              <a:spcBef>
                <a:spcPct val="20000"/>
              </a:spcBef>
              <a:spcAft>
                <a:spcPct val="0"/>
              </a:spcAft>
              <a:buChar char="»"/>
              <a:defRPr sz="2100">
                <a:solidFill>
                  <a:schemeClr val="tx1"/>
                </a:solidFill>
                <a:latin typeface="Arial" panose="020B0604020202020204" pitchFamily="34" charset="0"/>
                <a:ea typeface="ＭＳ Ｐゴシック" panose="020B0600070205080204" pitchFamily="34" charset="-128"/>
              </a:defRPr>
            </a:lvl7pPr>
            <a:lvl8pPr marL="2914650" indent="-171450" algn="just" eaLnBrk="0" fontAlgn="base" hangingPunct="0">
              <a:spcBef>
                <a:spcPct val="20000"/>
              </a:spcBef>
              <a:spcAft>
                <a:spcPct val="0"/>
              </a:spcAft>
              <a:buChar char="»"/>
              <a:defRPr sz="2100">
                <a:solidFill>
                  <a:schemeClr val="tx1"/>
                </a:solidFill>
                <a:latin typeface="Arial" panose="020B0604020202020204" pitchFamily="34" charset="0"/>
                <a:ea typeface="ＭＳ Ｐゴシック" panose="020B0600070205080204" pitchFamily="34" charset="-128"/>
              </a:defRPr>
            </a:lvl8pPr>
            <a:lvl9pPr marL="3371850" indent="-171450" algn="just" eaLnBrk="0" fontAlgn="base" hangingPunct="0">
              <a:spcBef>
                <a:spcPct val="20000"/>
              </a:spcBef>
              <a:spcAft>
                <a:spcPct val="0"/>
              </a:spcAft>
              <a:buChar char="»"/>
              <a:defRPr sz="2100">
                <a:solidFill>
                  <a:schemeClr val="tx1"/>
                </a:solidFill>
                <a:latin typeface="Arial" panose="020B0604020202020204" pitchFamily="34" charset="0"/>
                <a:ea typeface="ＭＳ Ｐゴシック" panose="020B0600070205080204" pitchFamily="34" charset="-128"/>
              </a:defRPr>
            </a:lvl9pPr>
          </a:lstStyle>
          <a:p>
            <a:pPr algn="l" eaLnBrk="1" hangingPunct="1">
              <a:spcBef>
                <a:spcPct val="0"/>
              </a:spcBef>
              <a:buFontTx/>
              <a:buNone/>
            </a:pPr>
            <a:r>
              <a:rPr lang="en-US" altLang="en-US" sz="1500">
                <a:solidFill>
                  <a:srgbClr val="00B050"/>
                </a:solidFill>
                <a:latin typeface="Myriad Pro" pitchFamily="34" charset="0"/>
              </a:rPr>
              <a:t>1. Năng lực thích ứng với cuộc sống</a:t>
            </a:r>
          </a:p>
          <a:p>
            <a:pPr algn="l" eaLnBrk="1" hangingPunct="1">
              <a:spcBef>
                <a:spcPct val="0"/>
              </a:spcBef>
              <a:buFontTx/>
              <a:buNone/>
            </a:pPr>
            <a:r>
              <a:rPr lang="en-US" altLang="en-US" sz="1500">
                <a:solidFill>
                  <a:srgbClr val="00B050"/>
                </a:solidFill>
                <a:latin typeface="Myriad Pro" pitchFamily="34" charset="0"/>
              </a:rPr>
              <a:t>2. Năng lực thiết kế và tổ chức hoạt động</a:t>
            </a:r>
          </a:p>
          <a:p>
            <a:pPr algn="l" eaLnBrk="1" hangingPunct="1">
              <a:spcBef>
                <a:spcPct val="0"/>
              </a:spcBef>
              <a:buFontTx/>
              <a:buNone/>
            </a:pPr>
            <a:r>
              <a:rPr lang="en-US" altLang="en-US" sz="1500">
                <a:solidFill>
                  <a:srgbClr val="00B050"/>
                </a:solidFill>
                <a:latin typeface="Myriad Pro" pitchFamily="34" charset="0"/>
              </a:rPr>
              <a:t>3. Năng lực định h</a:t>
            </a:r>
            <a:r>
              <a:rPr lang="vi-VN" altLang="en-US" sz="1500">
                <a:solidFill>
                  <a:srgbClr val="00B050"/>
                </a:solidFill>
                <a:latin typeface="Myriad Pro" pitchFamily="34" charset="0"/>
              </a:rPr>
              <a:t>ư</a:t>
            </a:r>
            <a:r>
              <a:rPr lang="en-US" altLang="en-US" sz="1500">
                <a:solidFill>
                  <a:srgbClr val="00B050"/>
                </a:solidFill>
                <a:latin typeface="Myriad Pro" pitchFamily="34" charset="0"/>
              </a:rPr>
              <a:t>ớng nghề  nghiệp</a:t>
            </a:r>
          </a:p>
          <a:p>
            <a:pPr algn="l" eaLnBrk="1" hangingPunct="1">
              <a:spcBef>
                <a:spcPts val="600"/>
              </a:spcBef>
              <a:spcAft>
                <a:spcPts val="600"/>
              </a:spcAft>
              <a:buFontTx/>
              <a:buNone/>
            </a:pPr>
            <a:endParaRPr lang="en-US" altLang="en-US" sz="1500">
              <a:solidFill>
                <a:srgbClr val="00B050"/>
              </a:solidFill>
              <a:latin typeface="Myriad Pro" pitchFamily="34" charset="0"/>
            </a:endParaRPr>
          </a:p>
        </p:txBody>
      </p:sp>
      <p:sp>
        <p:nvSpPr>
          <p:cNvPr id="10" name="Freeform 1"/>
          <p:cNvSpPr/>
          <p:nvPr/>
        </p:nvSpPr>
        <p:spPr>
          <a:xfrm>
            <a:off x="1585913" y="4983163"/>
            <a:ext cx="1593747" cy="171450"/>
          </a:xfrm>
          <a:custGeom>
            <a:avLst/>
            <a:gdLst>
              <a:gd name="connsiteX0" fmla="*/ 927100 w 927100"/>
              <a:gd name="connsiteY0" fmla="*/ 266700 h 266700"/>
              <a:gd name="connsiteX1" fmla="*/ 304800 w 927100"/>
              <a:gd name="connsiteY1" fmla="*/ 266700 h 266700"/>
              <a:gd name="connsiteX2" fmla="*/ 0 w 927100"/>
              <a:gd name="connsiteY2" fmla="*/ 266700 h 266700"/>
              <a:gd name="connsiteX3" fmla="*/ 0 w 927100"/>
              <a:gd name="connsiteY3" fmla="*/ 0 h 266700"/>
            </a:gdLst>
            <a:ahLst/>
            <a:cxnLst>
              <a:cxn ang="0">
                <a:pos x="connsiteX0" y="connsiteY0"/>
              </a:cxn>
              <a:cxn ang="0">
                <a:pos x="connsiteX1" y="connsiteY1"/>
              </a:cxn>
              <a:cxn ang="0">
                <a:pos x="connsiteX2" y="connsiteY2"/>
              </a:cxn>
              <a:cxn ang="0">
                <a:pos x="connsiteX3" y="connsiteY3"/>
              </a:cxn>
            </a:cxnLst>
            <a:rect l="l" t="t" r="r" b="b"/>
            <a:pathLst>
              <a:path w="927100" h="266700">
                <a:moveTo>
                  <a:pt x="927100" y="266700"/>
                </a:moveTo>
                <a:lnTo>
                  <a:pt x="304800" y="266700"/>
                </a:lnTo>
                <a:lnTo>
                  <a:pt x="0" y="266700"/>
                </a:lnTo>
                <a:lnTo>
                  <a:pt x="0" y="0"/>
                </a:lnTo>
              </a:path>
            </a:pathLst>
          </a:custGeom>
          <a:ln>
            <a:solidFill>
              <a:srgbClr val="0070C0"/>
            </a:solidFill>
            <a:headEnd type="oval" w="med" len="med"/>
            <a:tailEnd type="none"/>
          </a:ln>
        </p:spPr>
        <p:style>
          <a:lnRef idx="1">
            <a:schemeClr val="accent3"/>
          </a:lnRef>
          <a:fillRef idx="0">
            <a:schemeClr val="accent3"/>
          </a:fillRef>
          <a:effectRef idx="0">
            <a:schemeClr val="accent3"/>
          </a:effectRef>
          <a:fontRef idx="minor">
            <a:schemeClr val="tx1"/>
          </a:fontRef>
        </p:style>
        <p:txBody>
          <a:bodyPr anchor="ctr"/>
          <a:lstStyle/>
          <a:p>
            <a:pPr algn="ctr">
              <a:defRPr/>
            </a:pPr>
            <a:endParaRPr lang="ko-KR" altLang="en-US" sz="2026">
              <a:latin typeface="Myriad Pro" pitchFamily="34" charset="0"/>
            </a:endParaRPr>
          </a:p>
        </p:txBody>
      </p:sp>
      <p:sp>
        <p:nvSpPr>
          <p:cNvPr id="11" name="Freeform 1"/>
          <p:cNvSpPr/>
          <p:nvPr/>
        </p:nvSpPr>
        <p:spPr>
          <a:xfrm flipH="1">
            <a:off x="4625974" y="3087688"/>
            <a:ext cx="1651299" cy="219075"/>
          </a:xfrm>
          <a:custGeom>
            <a:avLst/>
            <a:gdLst>
              <a:gd name="connsiteX0" fmla="*/ 927100 w 927100"/>
              <a:gd name="connsiteY0" fmla="*/ 266700 h 266700"/>
              <a:gd name="connsiteX1" fmla="*/ 304800 w 927100"/>
              <a:gd name="connsiteY1" fmla="*/ 266700 h 266700"/>
              <a:gd name="connsiteX2" fmla="*/ 0 w 927100"/>
              <a:gd name="connsiteY2" fmla="*/ 266700 h 266700"/>
              <a:gd name="connsiteX3" fmla="*/ 0 w 927100"/>
              <a:gd name="connsiteY3" fmla="*/ 0 h 266700"/>
            </a:gdLst>
            <a:ahLst/>
            <a:cxnLst>
              <a:cxn ang="0">
                <a:pos x="connsiteX0" y="connsiteY0"/>
              </a:cxn>
              <a:cxn ang="0">
                <a:pos x="connsiteX1" y="connsiteY1"/>
              </a:cxn>
              <a:cxn ang="0">
                <a:pos x="connsiteX2" y="connsiteY2"/>
              </a:cxn>
              <a:cxn ang="0">
                <a:pos x="connsiteX3" y="connsiteY3"/>
              </a:cxn>
            </a:cxnLst>
            <a:rect l="l" t="t" r="r" b="b"/>
            <a:pathLst>
              <a:path w="927100" h="266700">
                <a:moveTo>
                  <a:pt x="927100" y="266700"/>
                </a:moveTo>
                <a:lnTo>
                  <a:pt x="304800" y="266700"/>
                </a:lnTo>
                <a:lnTo>
                  <a:pt x="0" y="266700"/>
                </a:lnTo>
                <a:lnTo>
                  <a:pt x="0" y="0"/>
                </a:lnTo>
              </a:path>
            </a:pathLst>
          </a:custGeom>
          <a:ln>
            <a:solidFill>
              <a:srgbClr val="0070C0"/>
            </a:solidFill>
            <a:headEnd type="oval" w="med" len="med"/>
            <a:tailEnd type="none"/>
          </a:ln>
        </p:spPr>
        <p:style>
          <a:lnRef idx="1">
            <a:schemeClr val="accent3"/>
          </a:lnRef>
          <a:fillRef idx="0">
            <a:schemeClr val="accent3"/>
          </a:fillRef>
          <a:effectRef idx="0">
            <a:schemeClr val="accent3"/>
          </a:effectRef>
          <a:fontRef idx="minor">
            <a:schemeClr val="tx1"/>
          </a:fontRef>
        </p:style>
        <p:txBody>
          <a:bodyPr anchor="ctr"/>
          <a:lstStyle/>
          <a:p>
            <a:pPr algn="ctr">
              <a:defRPr/>
            </a:pPr>
            <a:endParaRPr lang="ko-KR" altLang="en-US" sz="2026">
              <a:latin typeface="Myriad Pro" pitchFamily="34" charset="0"/>
            </a:endParaRPr>
          </a:p>
        </p:txBody>
      </p:sp>
      <p:sp>
        <p:nvSpPr>
          <p:cNvPr id="12" name="Freeform 1"/>
          <p:cNvSpPr/>
          <p:nvPr/>
        </p:nvSpPr>
        <p:spPr>
          <a:xfrm flipH="1">
            <a:off x="4625975" y="4935538"/>
            <a:ext cx="2287322" cy="219075"/>
          </a:xfrm>
          <a:custGeom>
            <a:avLst/>
            <a:gdLst>
              <a:gd name="connsiteX0" fmla="*/ 927100 w 927100"/>
              <a:gd name="connsiteY0" fmla="*/ 266700 h 266700"/>
              <a:gd name="connsiteX1" fmla="*/ 304800 w 927100"/>
              <a:gd name="connsiteY1" fmla="*/ 266700 h 266700"/>
              <a:gd name="connsiteX2" fmla="*/ 0 w 927100"/>
              <a:gd name="connsiteY2" fmla="*/ 266700 h 266700"/>
              <a:gd name="connsiteX3" fmla="*/ 0 w 927100"/>
              <a:gd name="connsiteY3" fmla="*/ 0 h 266700"/>
            </a:gdLst>
            <a:ahLst/>
            <a:cxnLst>
              <a:cxn ang="0">
                <a:pos x="connsiteX0" y="connsiteY0"/>
              </a:cxn>
              <a:cxn ang="0">
                <a:pos x="connsiteX1" y="connsiteY1"/>
              </a:cxn>
              <a:cxn ang="0">
                <a:pos x="connsiteX2" y="connsiteY2"/>
              </a:cxn>
              <a:cxn ang="0">
                <a:pos x="connsiteX3" y="connsiteY3"/>
              </a:cxn>
            </a:cxnLst>
            <a:rect l="l" t="t" r="r" b="b"/>
            <a:pathLst>
              <a:path w="927100" h="266700">
                <a:moveTo>
                  <a:pt x="927100" y="266700"/>
                </a:moveTo>
                <a:lnTo>
                  <a:pt x="304800" y="266700"/>
                </a:lnTo>
                <a:lnTo>
                  <a:pt x="0" y="266700"/>
                </a:lnTo>
                <a:lnTo>
                  <a:pt x="0" y="0"/>
                </a:lnTo>
              </a:path>
            </a:pathLst>
          </a:custGeom>
          <a:ln>
            <a:solidFill>
              <a:srgbClr val="0070C0"/>
            </a:solidFill>
            <a:headEnd type="oval" w="med" len="med"/>
            <a:tailEnd type="none"/>
          </a:ln>
        </p:spPr>
        <p:style>
          <a:lnRef idx="1">
            <a:schemeClr val="accent3"/>
          </a:lnRef>
          <a:fillRef idx="0">
            <a:schemeClr val="accent3"/>
          </a:fillRef>
          <a:effectRef idx="0">
            <a:schemeClr val="accent3"/>
          </a:effectRef>
          <a:fontRef idx="minor">
            <a:schemeClr val="tx1"/>
          </a:fontRef>
        </p:style>
        <p:txBody>
          <a:bodyPr anchor="ctr"/>
          <a:lstStyle/>
          <a:p>
            <a:pPr algn="ctr">
              <a:defRPr/>
            </a:pPr>
            <a:endParaRPr lang="ko-KR" altLang="en-US" sz="2026">
              <a:latin typeface="Myriad Pro" pitchFamily="34" charset="0"/>
            </a:endParaRPr>
          </a:p>
        </p:txBody>
      </p:sp>
      <p:pic>
        <p:nvPicPr>
          <p:cNvPr id="13" name="Picture 12"/>
          <p:cNvPicPr>
            <a:picLocks noChangeAspect="1"/>
          </p:cNvPicPr>
          <p:nvPr/>
        </p:nvPicPr>
        <p:blipFill>
          <a:blip r:embed="rId2" cstate="print"/>
          <a:stretch>
            <a:fillRect/>
          </a:stretch>
        </p:blipFill>
        <p:spPr>
          <a:xfrm>
            <a:off x="2484451" y="1432094"/>
            <a:ext cx="1084249" cy="1412223"/>
          </a:xfrm>
          <a:prstGeom prst="rect">
            <a:avLst/>
          </a:prstGeom>
          <a:solidFill>
            <a:srgbClr val="FFFFFF">
              <a:shade val="85000"/>
            </a:srgbClr>
          </a:solidFill>
          <a:ln w="190500" cap="sq">
            <a:no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4" name="Title 6"/>
          <p:cNvSpPr>
            <a:spLocks noGrp="1" noChangeArrowheads="1"/>
          </p:cNvSpPr>
          <p:nvPr/>
        </p:nvSpPr>
        <p:spPr bwMode="auto">
          <a:xfrm>
            <a:off x="362607" y="2910708"/>
            <a:ext cx="2599066"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defTabSz="914400" fontAlgn="base">
              <a:lnSpc>
                <a:spcPct val="90000"/>
              </a:lnSpc>
              <a:spcBef>
                <a:spcPct val="0"/>
              </a:spcBef>
              <a:spcAft>
                <a:spcPct val="0"/>
              </a:spcAft>
            </a:pPr>
            <a:r>
              <a:rPr lang="en-US" altLang="en-US" sz="2100" b="1">
                <a:solidFill>
                  <a:srgbClr val="002060"/>
                </a:solidFill>
                <a:latin typeface="Myriad Pro" pitchFamily="34" charset="0"/>
              </a:rPr>
              <a:t> PHẨM CHẤT</a:t>
            </a:r>
          </a:p>
        </p:txBody>
      </p:sp>
    </p:spTree>
    <p:extLst>
      <p:ext uri="{BB962C8B-B14F-4D97-AF65-F5344CB8AC3E}">
        <p14:creationId xmlns:p14="http://schemas.microsoft.com/office/powerpoint/2010/main" val="14633200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CÁC YÊU CẦU CẦN ĐẠT VỀ NĂNG LỰC</a:t>
            </a:r>
          </a:p>
        </p:txBody>
      </p:sp>
      <p:pic>
        <p:nvPicPr>
          <p:cNvPr id="4" name="Picture 7"/>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3400" y="1644681"/>
            <a:ext cx="8359775" cy="428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35111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CÁC MẠCH NỘI DUNG TRONG CHƯƠNG TRÌNH </a:t>
            </a:r>
          </a:p>
        </p:txBody>
      </p:sp>
      <p:grpSp>
        <p:nvGrpSpPr>
          <p:cNvPr id="4" name="Group 9"/>
          <p:cNvGrpSpPr>
            <a:grpSpLocks/>
          </p:cNvGrpSpPr>
          <p:nvPr/>
        </p:nvGrpSpPr>
        <p:grpSpPr bwMode="auto">
          <a:xfrm>
            <a:off x="409072" y="2249905"/>
            <a:ext cx="8386011" cy="3801978"/>
            <a:chOff x="409137" y="2160974"/>
            <a:chExt cx="7677290" cy="3341246"/>
          </a:xfrm>
        </p:grpSpPr>
        <p:pic>
          <p:nvPicPr>
            <p:cNvPr id="5"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9137" y="2160974"/>
              <a:ext cx="7677290" cy="3341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bject 7"/>
            <p:cNvSpPr txBox="1">
              <a:spLocks noChangeArrowheads="1"/>
            </p:cNvSpPr>
            <p:nvPr/>
          </p:nvSpPr>
          <p:spPr bwMode="auto">
            <a:xfrm>
              <a:off x="717796" y="3085163"/>
              <a:ext cx="1363816" cy="677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65405" rIns="0" bIns="0">
              <a:spAutoFit/>
            </a:bodyPr>
            <a:lstStyle>
              <a:lvl1pPr marL="520700" indent="-5080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nSpc>
                  <a:spcPts val="2475"/>
                </a:lnSpc>
                <a:spcBef>
                  <a:spcPts val="513"/>
                </a:spcBef>
              </a:pPr>
              <a:r>
                <a:rPr lang="en-US" altLang="en-US" sz="2000" b="1">
                  <a:solidFill>
                    <a:srgbClr val="FFFFFF"/>
                  </a:solidFill>
                  <a:cs typeface="Arial" panose="020B0604020202020204" pitchFamily="34" charset="0"/>
                </a:rPr>
                <a:t>III. MẠCH </a:t>
              </a:r>
            </a:p>
            <a:p>
              <a:pPr>
                <a:lnSpc>
                  <a:spcPts val="2475"/>
                </a:lnSpc>
                <a:spcBef>
                  <a:spcPts val="513"/>
                </a:spcBef>
              </a:pPr>
              <a:r>
                <a:rPr lang="en-US" altLang="en-US" sz="2000" b="1">
                  <a:solidFill>
                    <a:srgbClr val="FFFFFF"/>
                  </a:solidFill>
                  <a:cs typeface="Arial" panose="020B0604020202020204" pitchFamily="34" charset="0"/>
                </a:rPr>
                <a:t>NỘI  DUNG</a:t>
              </a:r>
              <a:endParaRPr lang="en-US" altLang="en-US" sz="2000">
                <a:cs typeface="Arial" panose="020B0604020202020204" pitchFamily="34" charset="0"/>
              </a:endParaRPr>
            </a:p>
          </p:txBody>
        </p:sp>
      </p:grpSp>
    </p:spTree>
    <p:extLst>
      <p:ext uri="{BB962C8B-B14F-4D97-AF65-F5344CB8AC3E}">
        <p14:creationId xmlns:p14="http://schemas.microsoft.com/office/powerpoint/2010/main" val="42757564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EA092-19D1-0257-5EAC-A4CDA19870B5}"/>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93C2E35A-348A-9861-D14C-E1CB62C65C80}"/>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40369065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8747" y="31534"/>
            <a:ext cx="7724916" cy="1080938"/>
          </a:xfrm>
        </p:spPr>
        <p:txBody>
          <a:bodyPr/>
          <a:lstStyle/>
          <a:p>
            <a:r>
              <a:rPr lang="en-US"/>
              <a:t>So sánh Chương trình 2006 và Chương trình 2018</a:t>
            </a:r>
          </a:p>
        </p:txBody>
      </p:sp>
      <p:sp>
        <p:nvSpPr>
          <p:cNvPr id="4" name="Date Placeholder 3"/>
          <p:cNvSpPr>
            <a:spLocks noGrp="1"/>
          </p:cNvSpPr>
          <p:nvPr>
            <p:ph type="dt" sz="quarter" idx="10"/>
          </p:nvPr>
        </p:nvSpPr>
        <p:spPr>
          <a:xfrm>
            <a:off x="357188" y="6356350"/>
            <a:ext cx="2244725"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429AE87-2D48-489A-B5ED-623513C2365C}" type="datetime1">
              <a:rPr lang="en-US" altLang="en-US" smtClean="0">
                <a:solidFill>
                  <a:schemeClr val="bg1"/>
                </a:solidFill>
                <a:latin typeface="Myriad Pro" pitchFamily="34" charset="0"/>
              </a:rPr>
              <a:pPr/>
              <a:t>11/17/2025</a:t>
            </a:fld>
            <a:endParaRPr lang="en-US" altLang="en-US">
              <a:solidFill>
                <a:schemeClr val="bg1"/>
              </a:solidFill>
              <a:latin typeface="Myriad Pro" pitchFamily="34" charset="0"/>
            </a:endParaRPr>
          </a:p>
        </p:txBody>
      </p:sp>
      <p:sp>
        <p:nvSpPr>
          <p:cNvPr id="5" name="Slide Number Placeholder 4"/>
          <p:cNvSpPr txBox="1">
            <a:spLocks/>
          </p:cNvSpPr>
          <p:nvPr/>
        </p:nvSpPr>
        <p:spPr>
          <a:xfrm>
            <a:off x="6716713" y="6356350"/>
            <a:ext cx="2244725" cy="3651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lstStyle>
            <a:defPPr>
              <a:defRPr lang="en-US"/>
            </a:defPPr>
            <a:lvl1pPr marL="0" algn="l" defTabSz="457200" rtl="0" eaLnBrk="1" latinLnBrk="0" hangingPunct="1">
              <a:defRPr sz="1050" kern="1200">
                <a:solidFill>
                  <a:schemeClr val="tx1"/>
                </a:solidFill>
                <a:latin typeface="Arial" panose="020B0604020202020204" pitchFamily="34" charset="0"/>
                <a:ea typeface="+mn-ea"/>
                <a:cs typeface="+mn-cs"/>
              </a:defRPr>
            </a:lvl1pPr>
            <a:lvl2pPr marL="742950" indent="-285750" algn="l" defTabSz="457200" rtl="0" eaLnBrk="1" latinLnBrk="0" hangingPunct="1">
              <a:defRPr sz="1800" kern="1200">
                <a:solidFill>
                  <a:schemeClr val="tx1"/>
                </a:solidFill>
                <a:latin typeface="Arial" panose="020B0604020202020204" pitchFamily="34" charset="0"/>
                <a:ea typeface="+mn-ea"/>
                <a:cs typeface="+mn-cs"/>
              </a:defRPr>
            </a:lvl2pPr>
            <a:lvl3pPr marL="1143000" indent="-228600" algn="l" defTabSz="457200" rtl="0" eaLnBrk="1" latinLnBrk="0" hangingPunct="1">
              <a:defRPr sz="1800" kern="1200">
                <a:solidFill>
                  <a:schemeClr val="tx1"/>
                </a:solidFill>
                <a:latin typeface="Arial" panose="020B0604020202020204" pitchFamily="34" charset="0"/>
                <a:ea typeface="+mn-ea"/>
                <a:cs typeface="+mn-cs"/>
              </a:defRPr>
            </a:lvl3pPr>
            <a:lvl4pPr marL="1600200" indent="-228600" algn="l" defTabSz="457200" rtl="0" eaLnBrk="1" latinLnBrk="0" hangingPunct="1">
              <a:defRPr sz="1800" kern="1200">
                <a:solidFill>
                  <a:schemeClr val="tx1"/>
                </a:solidFill>
                <a:latin typeface="Arial" panose="020B0604020202020204" pitchFamily="34" charset="0"/>
                <a:ea typeface="+mn-ea"/>
                <a:cs typeface="+mn-cs"/>
              </a:defRPr>
            </a:lvl4pPr>
            <a:lvl5pPr marL="2057400" indent="-228600" algn="l" defTabSz="457200" rtl="0" eaLnBrk="1" latinLnBrk="0" hangingPunct="1">
              <a:defRPr sz="1800" kern="1200">
                <a:solidFill>
                  <a:schemeClr val="tx1"/>
                </a:solidFill>
                <a:latin typeface="Arial" panose="020B0604020202020204" pitchFamily="34" charset="0"/>
                <a:ea typeface="+mn-ea"/>
                <a:cs typeface="+mn-cs"/>
              </a:defRPr>
            </a:lvl5pPr>
            <a:lvl6pPr marL="2514600" indent="-2286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6pPr>
            <a:lvl7pPr marL="2971800" indent="-2286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7pPr>
            <a:lvl8pPr marL="3429000" indent="-2286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8pPr>
            <a:lvl9pPr marL="3886200" indent="-2286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9pPr>
          </a:lstStyle>
          <a:p>
            <a:fld id="{E72499F6-6A17-4BE3-B557-D6DBE180D882}" type="slidenum">
              <a:rPr lang="en-US" altLang="en-US" smtClean="0">
                <a:solidFill>
                  <a:schemeClr val="bg1"/>
                </a:solidFill>
                <a:latin typeface="Myriad Pro" pitchFamily="34" charset="0"/>
              </a:rPr>
              <a:pPr/>
              <a:t>10</a:t>
            </a:fld>
            <a:endParaRPr lang="en-US" altLang="en-US">
              <a:solidFill>
                <a:schemeClr val="bg1"/>
              </a:solidFill>
              <a:latin typeface="Myriad Pro" pitchFamily="34" charset="0"/>
            </a:endParaRPr>
          </a:p>
        </p:txBody>
      </p:sp>
      <p:grpSp>
        <p:nvGrpSpPr>
          <p:cNvPr id="6" name="Group 5"/>
          <p:cNvGrpSpPr>
            <a:grpSpLocks/>
          </p:cNvGrpSpPr>
          <p:nvPr/>
        </p:nvGrpSpPr>
        <p:grpSpPr bwMode="auto">
          <a:xfrm>
            <a:off x="146050" y="1544638"/>
            <a:ext cx="3652838" cy="1984375"/>
            <a:chOff x="2568754" y="1553826"/>
            <a:chExt cx="3715208" cy="2000586"/>
          </a:xfrm>
        </p:grpSpPr>
        <p:sp>
          <p:nvSpPr>
            <p:cNvPr id="7" name="Freeform 5"/>
            <p:cNvSpPr>
              <a:spLocks/>
            </p:cNvSpPr>
            <p:nvPr/>
          </p:nvSpPr>
          <p:spPr bwMode="auto">
            <a:xfrm>
              <a:off x="2626880" y="1553826"/>
              <a:ext cx="3657082" cy="1995784"/>
            </a:xfrm>
            <a:custGeom>
              <a:avLst/>
              <a:gdLst>
                <a:gd name="T0" fmla="*/ 1053 w 1119"/>
                <a:gd name="T1" fmla="*/ 149 h 609"/>
                <a:gd name="T2" fmla="*/ 1053 w 1119"/>
                <a:gd name="T3" fmla="*/ 41 h 609"/>
                <a:gd name="T4" fmla="*/ 1050 w 1119"/>
                <a:gd name="T5" fmla="*/ 25 h 609"/>
                <a:gd name="T6" fmla="*/ 1012 w 1119"/>
                <a:gd name="T7" fmla="*/ 0 h 609"/>
                <a:gd name="T8" fmla="*/ 209 w 1119"/>
                <a:gd name="T9" fmla="*/ 0 h 609"/>
                <a:gd name="T10" fmla="*/ 209 w 1119"/>
                <a:gd name="T11" fmla="*/ 0 h 609"/>
                <a:gd name="T12" fmla="*/ 201 w 1119"/>
                <a:gd name="T13" fmla="*/ 1 h 609"/>
                <a:gd name="T14" fmla="*/ 200 w 1119"/>
                <a:gd name="T15" fmla="*/ 1 h 609"/>
                <a:gd name="T16" fmla="*/ 196 w 1119"/>
                <a:gd name="T17" fmla="*/ 2 h 609"/>
                <a:gd name="T18" fmla="*/ 193 w 1119"/>
                <a:gd name="T19" fmla="*/ 3 h 609"/>
                <a:gd name="T20" fmla="*/ 190 w 1119"/>
                <a:gd name="T21" fmla="*/ 4 h 609"/>
                <a:gd name="T22" fmla="*/ 187 w 1119"/>
                <a:gd name="T23" fmla="*/ 6 h 609"/>
                <a:gd name="T24" fmla="*/ 184 w 1119"/>
                <a:gd name="T25" fmla="*/ 9 h 609"/>
                <a:gd name="T26" fmla="*/ 181 w 1119"/>
                <a:gd name="T27" fmla="*/ 11 h 609"/>
                <a:gd name="T28" fmla="*/ 178 w 1119"/>
                <a:gd name="T29" fmla="*/ 14 h 609"/>
                <a:gd name="T30" fmla="*/ 176 w 1119"/>
                <a:gd name="T31" fmla="*/ 17 h 609"/>
                <a:gd name="T32" fmla="*/ 174 w 1119"/>
                <a:gd name="T33" fmla="*/ 20 h 609"/>
                <a:gd name="T34" fmla="*/ 172 w 1119"/>
                <a:gd name="T35" fmla="*/ 24 h 609"/>
                <a:gd name="T36" fmla="*/ 171 w 1119"/>
                <a:gd name="T37" fmla="*/ 25 h 609"/>
                <a:gd name="T38" fmla="*/ 170 w 1119"/>
                <a:gd name="T39" fmla="*/ 29 h 609"/>
                <a:gd name="T40" fmla="*/ 169 w 1119"/>
                <a:gd name="T41" fmla="*/ 33 h 609"/>
                <a:gd name="T42" fmla="*/ 168 w 1119"/>
                <a:gd name="T43" fmla="*/ 37 h 609"/>
                <a:gd name="T44" fmla="*/ 168 w 1119"/>
                <a:gd name="T45" fmla="*/ 41 h 609"/>
                <a:gd name="T46" fmla="*/ 168 w 1119"/>
                <a:gd name="T47" fmla="*/ 41 h 609"/>
                <a:gd name="T48" fmla="*/ 168 w 1119"/>
                <a:gd name="T49" fmla="*/ 201 h 609"/>
                <a:gd name="T50" fmla="*/ 66 w 1119"/>
                <a:gd name="T51" fmla="*/ 236 h 609"/>
                <a:gd name="T52" fmla="*/ 59 w 1119"/>
                <a:gd name="T53" fmla="*/ 241 h 609"/>
                <a:gd name="T54" fmla="*/ 52 w 1119"/>
                <a:gd name="T55" fmla="*/ 248 h 609"/>
                <a:gd name="T56" fmla="*/ 46 w 1119"/>
                <a:gd name="T57" fmla="*/ 254 h 609"/>
                <a:gd name="T58" fmla="*/ 28 w 1119"/>
                <a:gd name="T59" fmla="*/ 277 h 609"/>
                <a:gd name="T60" fmla="*/ 23 w 1119"/>
                <a:gd name="T61" fmla="*/ 284 h 609"/>
                <a:gd name="T62" fmla="*/ 18 w 1119"/>
                <a:gd name="T63" fmla="*/ 292 h 609"/>
                <a:gd name="T64" fmla="*/ 14 w 1119"/>
                <a:gd name="T65" fmla="*/ 301 h 609"/>
                <a:gd name="T66" fmla="*/ 10 w 1119"/>
                <a:gd name="T67" fmla="*/ 311 h 609"/>
                <a:gd name="T68" fmla="*/ 7 w 1119"/>
                <a:gd name="T69" fmla="*/ 320 h 609"/>
                <a:gd name="T70" fmla="*/ 5 w 1119"/>
                <a:gd name="T71" fmla="*/ 329 h 609"/>
                <a:gd name="T72" fmla="*/ 3 w 1119"/>
                <a:gd name="T73" fmla="*/ 338 h 609"/>
                <a:gd name="T74" fmla="*/ 1 w 1119"/>
                <a:gd name="T75" fmla="*/ 347 h 609"/>
                <a:gd name="T76" fmla="*/ 0 w 1119"/>
                <a:gd name="T77" fmla="*/ 357 h 609"/>
                <a:gd name="T78" fmla="*/ 0 w 1119"/>
                <a:gd name="T79" fmla="*/ 370 h 609"/>
                <a:gd name="T80" fmla="*/ 81 w 1119"/>
                <a:gd name="T81" fmla="*/ 513 h 609"/>
                <a:gd name="T82" fmla="*/ 168 w 1119"/>
                <a:gd name="T83" fmla="*/ 538 h 609"/>
                <a:gd name="T84" fmla="*/ 168 w 1119"/>
                <a:gd name="T85" fmla="*/ 568 h 609"/>
                <a:gd name="T86" fmla="*/ 173 w 1119"/>
                <a:gd name="T87" fmla="*/ 587 h 609"/>
                <a:gd name="T88" fmla="*/ 179 w 1119"/>
                <a:gd name="T89" fmla="*/ 595 h 609"/>
                <a:gd name="T90" fmla="*/ 193 w 1119"/>
                <a:gd name="T91" fmla="*/ 606 h 609"/>
                <a:gd name="T92" fmla="*/ 209 w 1119"/>
                <a:gd name="T93" fmla="*/ 609 h 609"/>
                <a:gd name="T94" fmla="*/ 1012 w 1119"/>
                <a:gd name="T95" fmla="*/ 609 h 609"/>
                <a:gd name="T96" fmla="*/ 1048 w 1119"/>
                <a:gd name="T97" fmla="*/ 587 h 609"/>
                <a:gd name="T98" fmla="*/ 1053 w 1119"/>
                <a:gd name="T99" fmla="*/ 568 h 609"/>
                <a:gd name="T100" fmla="*/ 1053 w 1119"/>
                <a:gd name="T101" fmla="*/ 556 h 609"/>
                <a:gd name="T102" fmla="*/ 1119 w 1119"/>
                <a:gd name="T103" fmla="*/ 344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19" h="609">
                  <a:moveTo>
                    <a:pt x="1053" y="301"/>
                  </a:moveTo>
                  <a:cubicBezTo>
                    <a:pt x="1053" y="149"/>
                    <a:pt x="1053" y="149"/>
                    <a:pt x="1053" y="149"/>
                  </a:cubicBezTo>
                  <a:cubicBezTo>
                    <a:pt x="1053" y="41"/>
                    <a:pt x="1053" y="41"/>
                    <a:pt x="1053" y="41"/>
                  </a:cubicBezTo>
                  <a:cubicBezTo>
                    <a:pt x="1053" y="41"/>
                    <a:pt x="1053" y="41"/>
                    <a:pt x="1053" y="41"/>
                  </a:cubicBezTo>
                  <a:cubicBezTo>
                    <a:pt x="1053" y="39"/>
                    <a:pt x="1053" y="38"/>
                    <a:pt x="1053" y="37"/>
                  </a:cubicBezTo>
                  <a:cubicBezTo>
                    <a:pt x="1053" y="33"/>
                    <a:pt x="1052" y="29"/>
                    <a:pt x="1050" y="25"/>
                  </a:cubicBezTo>
                  <a:cubicBezTo>
                    <a:pt x="1047" y="17"/>
                    <a:pt x="1042" y="11"/>
                    <a:pt x="1035" y="7"/>
                  </a:cubicBezTo>
                  <a:cubicBezTo>
                    <a:pt x="1029" y="2"/>
                    <a:pt x="1021" y="0"/>
                    <a:pt x="1012" y="0"/>
                  </a:cubicBezTo>
                  <a:cubicBezTo>
                    <a:pt x="271" y="0"/>
                    <a:pt x="271" y="0"/>
                    <a:pt x="271" y="0"/>
                  </a:cubicBezTo>
                  <a:cubicBezTo>
                    <a:pt x="209" y="0"/>
                    <a:pt x="209" y="0"/>
                    <a:pt x="209" y="0"/>
                  </a:cubicBezTo>
                  <a:cubicBezTo>
                    <a:pt x="209" y="0"/>
                    <a:pt x="209" y="0"/>
                    <a:pt x="209" y="0"/>
                  </a:cubicBezTo>
                  <a:cubicBezTo>
                    <a:pt x="209" y="0"/>
                    <a:pt x="209" y="0"/>
                    <a:pt x="209" y="0"/>
                  </a:cubicBezTo>
                  <a:cubicBezTo>
                    <a:pt x="208" y="0"/>
                    <a:pt x="206" y="0"/>
                    <a:pt x="205" y="0"/>
                  </a:cubicBezTo>
                  <a:cubicBezTo>
                    <a:pt x="204" y="0"/>
                    <a:pt x="202" y="0"/>
                    <a:pt x="201" y="1"/>
                  </a:cubicBezTo>
                  <a:cubicBezTo>
                    <a:pt x="201" y="1"/>
                    <a:pt x="201" y="1"/>
                    <a:pt x="201" y="1"/>
                  </a:cubicBezTo>
                  <a:cubicBezTo>
                    <a:pt x="200" y="1"/>
                    <a:pt x="200" y="1"/>
                    <a:pt x="200" y="1"/>
                  </a:cubicBezTo>
                  <a:cubicBezTo>
                    <a:pt x="199" y="1"/>
                    <a:pt x="198" y="1"/>
                    <a:pt x="197" y="2"/>
                  </a:cubicBezTo>
                  <a:cubicBezTo>
                    <a:pt x="197" y="2"/>
                    <a:pt x="196" y="2"/>
                    <a:pt x="196" y="2"/>
                  </a:cubicBezTo>
                  <a:cubicBezTo>
                    <a:pt x="195" y="2"/>
                    <a:pt x="194" y="3"/>
                    <a:pt x="193" y="3"/>
                  </a:cubicBezTo>
                  <a:cubicBezTo>
                    <a:pt x="193" y="3"/>
                    <a:pt x="193" y="3"/>
                    <a:pt x="193" y="3"/>
                  </a:cubicBezTo>
                  <a:cubicBezTo>
                    <a:pt x="193" y="3"/>
                    <a:pt x="192" y="3"/>
                    <a:pt x="192" y="4"/>
                  </a:cubicBezTo>
                  <a:cubicBezTo>
                    <a:pt x="191" y="4"/>
                    <a:pt x="191" y="4"/>
                    <a:pt x="190" y="4"/>
                  </a:cubicBezTo>
                  <a:cubicBezTo>
                    <a:pt x="189" y="5"/>
                    <a:pt x="189" y="5"/>
                    <a:pt x="188" y="5"/>
                  </a:cubicBezTo>
                  <a:cubicBezTo>
                    <a:pt x="188" y="6"/>
                    <a:pt x="187" y="6"/>
                    <a:pt x="187" y="6"/>
                  </a:cubicBezTo>
                  <a:cubicBezTo>
                    <a:pt x="186" y="7"/>
                    <a:pt x="186" y="7"/>
                    <a:pt x="185" y="7"/>
                  </a:cubicBezTo>
                  <a:cubicBezTo>
                    <a:pt x="185" y="8"/>
                    <a:pt x="184" y="8"/>
                    <a:pt x="184" y="9"/>
                  </a:cubicBezTo>
                  <a:cubicBezTo>
                    <a:pt x="183" y="9"/>
                    <a:pt x="183" y="9"/>
                    <a:pt x="182" y="10"/>
                  </a:cubicBezTo>
                  <a:cubicBezTo>
                    <a:pt x="182" y="10"/>
                    <a:pt x="181" y="11"/>
                    <a:pt x="181" y="11"/>
                  </a:cubicBezTo>
                  <a:cubicBezTo>
                    <a:pt x="180" y="12"/>
                    <a:pt x="180" y="12"/>
                    <a:pt x="179" y="12"/>
                  </a:cubicBezTo>
                  <a:cubicBezTo>
                    <a:pt x="179" y="13"/>
                    <a:pt x="178" y="13"/>
                    <a:pt x="178" y="14"/>
                  </a:cubicBezTo>
                  <a:cubicBezTo>
                    <a:pt x="178" y="14"/>
                    <a:pt x="177" y="15"/>
                    <a:pt x="177" y="15"/>
                  </a:cubicBezTo>
                  <a:cubicBezTo>
                    <a:pt x="176" y="16"/>
                    <a:pt x="176" y="16"/>
                    <a:pt x="176" y="17"/>
                  </a:cubicBezTo>
                  <a:cubicBezTo>
                    <a:pt x="175" y="18"/>
                    <a:pt x="175" y="18"/>
                    <a:pt x="175" y="18"/>
                  </a:cubicBezTo>
                  <a:cubicBezTo>
                    <a:pt x="174" y="19"/>
                    <a:pt x="174" y="20"/>
                    <a:pt x="174" y="20"/>
                  </a:cubicBezTo>
                  <a:cubicBezTo>
                    <a:pt x="173" y="21"/>
                    <a:pt x="173" y="21"/>
                    <a:pt x="173" y="22"/>
                  </a:cubicBezTo>
                  <a:cubicBezTo>
                    <a:pt x="172" y="22"/>
                    <a:pt x="172" y="23"/>
                    <a:pt x="172" y="24"/>
                  </a:cubicBezTo>
                  <a:cubicBezTo>
                    <a:pt x="172" y="24"/>
                    <a:pt x="171" y="24"/>
                    <a:pt x="171" y="25"/>
                  </a:cubicBezTo>
                  <a:cubicBezTo>
                    <a:pt x="171" y="25"/>
                    <a:pt x="171" y="25"/>
                    <a:pt x="171" y="25"/>
                  </a:cubicBezTo>
                  <a:cubicBezTo>
                    <a:pt x="171" y="26"/>
                    <a:pt x="171" y="27"/>
                    <a:pt x="170" y="27"/>
                  </a:cubicBezTo>
                  <a:cubicBezTo>
                    <a:pt x="170" y="28"/>
                    <a:pt x="170" y="28"/>
                    <a:pt x="170" y="29"/>
                  </a:cubicBezTo>
                  <a:cubicBezTo>
                    <a:pt x="170" y="30"/>
                    <a:pt x="169" y="31"/>
                    <a:pt x="169" y="31"/>
                  </a:cubicBezTo>
                  <a:cubicBezTo>
                    <a:pt x="169" y="32"/>
                    <a:pt x="169" y="32"/>
                    <a:pt x="169" y="33"/>
                  </a:cubicBezTo>
                  <a:cubicBezTo>
                    <a:pt x="169" y="34"/>
                    <a:pt x="168" y="35"/>
                    <a:pt x="168" y="35"/>
                  </a:cubicBezTo>
                  <a:cubicBezTo>
                    <a:pt x="168" y="36"/>
                    <a:pt x="168" y="36"/>
                    <a:pt x="168" y="37"/>
                  </a:cubicBezTo>
                  <a:cubicBezTo>
                    <a:pt x="168" y="37"/>
                    <a:pt x="168" y="37"/>
                    <a:pt x="168" y="37"/>
                  </a:cubicBezTo>
                  <a:cubicBezTo>
                    <a:pt x="168" y="38"/>
                    <a:pt x="168" y="39"/>
                    <a:pt x="168" y="41"/>
                  </a:cubicBezTo>
                  <a:cubicBezTo>
                    <a:pt x="168" y="41"/>
                    <a:pt x="168" y="41"/>
                    <a:pt x="168" y="41"/>
                  </a:cubicBezTo>
                  <a:cubicBezTo>
                    <a:pt x="168" y="41"/>
                    <a:pt x="168" y="41"/>
                    <a:pt x="168" y="41"/>
                  </a:cubicBezTo>
                  <a:cubicBezTo>
                    <a:pt x="168" y="149"/>
                    <a:pt x="168" y="149"/>
                    <a:pt x="168" y="149"/>
                  </a:cubicBezTo>
                  <a:cubicBezTo>
                    <a:pt x="168" y="201"/>
                    <a:pt x="168" y="201"/>
                    <a:pt x="168" y="201"/>
                  </a:cubicBezTo>
                  <a:cubicBezTo>
                    <a:pt x="130" y="201"/>
                    <a:pt x="94" y="214"/>
                    <a:pt x="66" y="236"/>
                  </a:cubicBezTo>
                  <a:cubicBezTo>
                    <a:pt x="66" y="236"/>
                    <a:pt x="66" y="236"/>
                    <a:pt x="66" y="236"/>
                  </a:cubicBezTo>
                  <a:cubicBezTo>
                    <a:pt x="66" y="236"/>
                    <a:pt x="66" y="236"/>
                    <a:pt x="66" y="236"/>
                  </a:cubicBezTo>
                  <a:cubicBezTo>
                    <a:pt x="64" y="238"/>
                    <a:pt x="61" y="239"/>
                    <a:pt x="59" y="241"/>
                  </a:cubicBezTo>
                  <a:cubicBezTo>
                    <a:pt x="59" y="242"/>
                    <a:pt x="59" y="242"/>
                    <a:pt x="58" y="242"/>
                  </a:cubicBezTo>
                  <a:cubicBezTo>
                    <a:pt x="56" y="244"/>
                    <a:pt x="54" y="246"/>
                    <a:pt x="52" y="248"/>
                  </a:cubicBezTo>
                  <a:cubicBezTo>
                    <a:pt x="52" y="248"/>
                    <a:pt x="52" y="248"/>
                    <a:pt x="51" y="249"/>
                  </a:cubicBezTo>
                  <a:cubicBezTo>
                    <a:pt x="49" y="250"/>
                    <a:pt x="47" y="252"/>
                    <a:pt x="46" y="254"/>
                  </a:cubicBezTo>
                  <a:cubicBezTo>
                    <a:pt x="45" y="255"/>
                    <a:pt x="45" y="255"/>
                    <a:pt x="45" y="255"/>
                  </a:cubicBezTo>
                  <a:cubicBezTo>
                    <a:pt x="39" y="262"/>
                    <a:pt x="33" y="269"/>
                    <a:pt x="28" y="277"/>
                  </a:cubicBezTo>
                  <a:cubicBezTo>
                    <a:pt x="27" y="277"/>
                    <a:pt x="27" y="278"/>
                    <a:pt x="27" y="278"/>
                  </a:cubicBezTo>
                  <a:cubicBezTo>
                    <a:pt x="25" y="280"/>
                    <a:pt x="24" y="282"/>
                    <a:pt x="23" y="284"/>
                  </a:cubicBezTo>
                  <a:cubicBezTo>
                    <a:pt x="23" y="285"/>
                    <a:pt x="22" y="286"/>
                    <a:pt x="22" y="286"/>
                  </a:cubicBezTo>
                  <a:cubicBezTo>
                    <a:pt x="21" y="288"/>
                    <a:pt x="20" y="290"/>
                    <a:pt x="18" y="292"/>
                  </a:cubicBezTo>
                  <a:cubicBezTo>
                    <a:pt x="18" y="293"/>
                    <a:pt x="18" y="294"/>
                    <a:pt x="17" y="295"/>
                  </a:cubicBezTo>
                  <a:cubicBezTo>
                    <a:pt x="16" y="297"/>
                    <a:pt x="15" y="299"/>
                    <a:pt x="14" y="301"/>
                  </a:cubicBezTo>
                  <a:cubicBezTo>
                    <a:pt x="14" y="302"/>
                    <a:pt x="14" y="302"/>
                    <a:pt x="13" y="303"/>
                  </a:cubicBezTo>
                  <a:cubicBezTo>
                    <a:pt x="12" y="306"/>
                    <a:pt x="11" y="308"/>
                    <a:pt x="10" y="311"/>
                  </a:cubicBezTo>
                  <a:cubicBezTo>
                    <a:pt x="10" y="311"/>
                    <a:pt x="10" y="311"/>
                    <a:pt x="10" y="311"/>
                  </a:cubicBezTo>
                  <a:cubicBezTo>
                    <a:pt x="9" y="314"/>
                    <a:pt x="8" y="317"/>
                    <a:pt x="7" y="320"/>
                  </a:cubicBezTo>
                  <a:cubicBezTo>
                    <a:pt x="7" y="321"/>
                    <a:pt x="7" y="321"/>
                    <a:pt x="7" y="322"/>
                  </a:cubicBezTo>
                  <a:cubicBezTo>
                    <a:pt x="6" y="324"/>
                    <a:pt x="5" y="327"/>
                    <a:pt x="5" y="329"/>
                  </a:cubicBezTo>
                  <a:cubicBezTo>
                    <a:pt x="4" y="330"/>
                    <a:pt x="4" y="331"/>
                    <a:pt x="4" y="332"/>
                  </a:cubicBezTo>
                  <a:cubicBezTo>
                    <a:pt x="4" y="334"/>
                    <a:pt x="3" y="336"/>
                    <a:pt x="3" y="338"/>
                  </a:cubicBezTo>
                  <a:cubicBezTo>
                    <a:pt x="3" y="339"/>
                    <a:pt x="2" y="340"/>
                    <a:pt x="2" y="341"/>
                  </a:cubicBezTo>
                  <a:cubicBezTo>
                    <a:pt x="2" y="343"/>
                    <a:pt x="2" y="345"/>
                    <a:pt x="1" y="347"/>
                  </a:cubicBezTo>
                  <a:cubicBezTo>
                    <a:pt x="1" y="348"/>
                    <a:pt x="1" y="350"/>
                    <a:pt x="1" y="351"/>
                  </a:cubicBezTo>
                  <a:cubicBezTo>
                    <a:pt x="1" y="353"/>
                    <a:pt x="0" y="355"/>
                    <a:pt x="0" y="357"/>
                  </a:cubicBezTo>
                  <a:cubicBezTo>
                    <a:pt x="0" y="358"/>
                    <a:pt x="0" y="359"/>
                    <a:pt x="0" y="360"/>
                  </a:cubicBezTo>
                  <a:cubicBezTo>
                    <a:pt x="0" y="363"/>
                    <a:pt x="0" y="366"/>
                    <a:pt x="0" y="370"/>
                  </a:cubicBezTo>
                  <a:cubicBezTo>
                    <a:pt x="0" y="399"/>
                    <a:pt x="7" y="426"/>
                    <a:pt x="20" y="450"/>
                  </a:cubicBezTo>
                  <a:cubicBezTo>
                    <a:pt x="34" y="476"/>
                    <a:pt x="55" y="498"/>
                    <a:pt x="81" y="513"/>
                  </a:cubicBezTo>
                  <a:cubicBezTo>
                    <a:pt x="85" y="516"/>
                    <a:pt x="90" y="519"/>
                    <a:pt x="95" y="521"/>
                  </a:cubicBezTo>
                  <a:cubicBezTo>
                    <a:pt x="117" y="532"/>
                    <a:pt x="142" y="538"/>
                    <a:pt x="168" y="538"/>
                  </a:cubicBezTo>
                  <a:cubicBezTo>
                    <a:pt x="168" y="568"/>
                    <a:pt x="168" y="568"/>
                    <a:pt x="168" y="568"/>
                  </a:cubicBezTo>
                  <a:cubicBezTo>
                    <a:pt x="168" y="568"/>
                    <a:pt x="168" y="568"/>
                    <a:pt x="168" y="568"/>
                  </a:cubicBezTo>
                  <a:cubicBezTo>
                    <a:pt x="168" y="573"/>
                    <a:pt x="169" y="579"/>
                    <a:pt x="171" y="584"/>
                  </a:cubicBezTo>
                  <a:cubicBezTo>
                    <a:pt x="172" y="585"/>
                    <a:pt x="172" y="586"/>
                    <a:pt x="173" y="587"/>
                  </a:cubicBezTo>
                  <a:cubicBezTo>
                    <a:pt x="174" y="589"/>
                    <a:pt x="175" y="591"/>
                    <a:pt x="176" y="592"/>
                  </a:cubicBezTo>
                  <a:cubicBezTo>
                    <a:pt x="177" y="593"/>
                    <a:pt x="178" y="594"/>
                    <a:pt x="179" y="595"/>
                  </a:cubicBezTo>
                  <a:cubicBezTo>
                    <a:pt x="180" y="596"/>
                    <a:pt x="181" y="597"/>
                    <a:pt x="182" y="598"/>
                  </a:cubicBezTo>
                  <a:cubicBezTo>
                    <a:pt x="185" y="601"/>
                    <a:pt x="189" y="604"/>
                    <a:pt x="193" y="606"/>
                  </a:cubicBezTo>
                  <a:cubicBezTo>
                    <a:pt x="197" y="607"/>
                    <a:pt x="201" y="608"/>
                    <a:pt x="205" y="609"/>
                  </a:cubicBezTo>
                  <a:cubicBezTo>
                    <a:pt x="206" y="609"/>
                    <a:pt x="208" y="609"/>
                    <a:pt x="209" y="609"/>
                  </a:cubicBezTo>
                  <a:cubicBezTo>
                    <a:pt x="209" y="609"/>
                    <a:pt x="209" y="609"/>
                    <a:pt x="209" y="609"/>
                  </a:cubicBezTo>
                  <a:cubicBezTo>
                    <a:pt x="1012" y="609"/>
                    <a:pt x="1012" y="609"/>
                    <a:pt x="1012" y="609"/>
                  </a:cubicBezTo>
                  <a:cubicBezTo>
                    <a:pt x="1022" y="609"/>
                    <a:pt x="1031" y="605"/>
                    <a:pt x="1038" y="600"/>
                  </a:cubicBezTo>
                  <a:cubicBezTo>
                    <a:pt x="1042" y="596"/>
                    <a:pt x="1046" y="592"/>
                    <a:pt x="1048" y="587"/>
                  </a:cubicBezTo>
                  <a:cubicBezTo>
                    <a:pt x="1049" y="586"/>
                    <a:pt x="1050" y="585"/>
                    <a:pt x="1050" y="584"/>
                  </a:cubicBezTo>
                  <a:cubicBezTo>
                    <a:pt x="1052" y="579"/>
                    <a:pt x="1053" y="573"/>
                    <a:pt x="1053" y="568"/>
                  </a:cubicBezTo>
                  <a:cubicBezTo>
                    <a:pt x="1053" y="568"/>
                    <a:pt x="1053" y="568"/>
                    <a:pt x="1053" y="568"/>
                  </a:cubicBezTo>
                  <a:cubicBezTo>
                    <a:pt x="1053" y="556"/>
                    <a:pt x="1053" y="556"/>
                    <a:pt x="1053" y="556"/>
                  </a:cubicBezTo>
                  <a:cubicBezTo>
                    <a:pt x="1053" y="387"/>
                    <a:pt x="1053" y="387"/>
                    <a:pt x="1053" y="387"/>
                  </a:cubicBezTo>
                  <a:cubicBezTo>
                    <a:pt x="1119" y="344"/>
                    <a:pt x="1119" y="344"/>
                    <a:pt x="1119" y="344"/>
                  </a:cubicBezTo>
                  <a:lnTo>
                    <a:pt x="1053" y="301"/>
                  </a:lnTo>
                  <a:close/>
                </a:path>
              </a:pathLst>
            </a:custGeom>
            <a:solidFill>
              <a:schemeClr val="tx1">
                <a:lumMod val="25000"/>
                <a:lumOff val="75000"/>
              </a:schemeClr>
            </a:solidFill>
            <a:ln>
              <a:noFill/>
            </a:ln>
          </p:spPr>
          <p:txBody>
            <a:bodyPr lIns="68580" tIns="34290" rIns="68580" bIns="34290"/>
            <a:lstStyle/>
            <a:p>
              <a:pPr>
                <a:defRPr/>
              </a:pPr>
              <a:endParaRPr lang="en-US" sz="1350"/>
            </a:p>
          </p:txBody>
        </p:sp>
        <p:sp>
          <p:nvSpPr>
            <p:cNvPr id="8" name="Freeform 6"/>
            <p:cNvSpPr>
              <a:spLocks/>
            </p:cNvSpPr>
            <p:nvPr/>
          </p:nvSpPr>
          <p:spPr bwMode="auto">
            <a:xfrm>
              <a:off x="3162929" y="1555426"/>
              <a:ext cx="2894988" cy="1998986"/>
            </a:xfrm>
            <a:custGeom>
              <a:avLst/>
              <a:gdLst>
                <a:gd name="T0" fmla="*/ 844 w 886"/>
                <a:gd name="T1" fmla="*/ 610 h 610"/>
                <a:gd name="T2" fmla="*/ 41 w 886"/>
                <a:gd name="T3" fmla="*/ 610 h 610"/>
                <a:gd name="T4" fmla="*/ 0 w 886"/>
                <a:gd name="T5" fmla="*/ 569 h 610"/>
                <a:gd name="T6" fmla="*/ 0 w 886"/>
                <a:gd name="T7" fmla="*/ 42 h 610"/>
                <a:gd name="T8" fmla="*/ 41 w 886"/>
                <a:gd name="T9" fmla="*/ 0 h 610"/>
                <a:gd name="T10" fmla="*/ 844 w 886"/>
                <a:gd name="T11" fmla="*/ 0 h 610"/>
                <a:gd name="T12" fmla="*/ 886 w 886"/>
                <a:gd name="T13" fmla="*/ 42 h 610"/>
                <a:gd name="T14" fmla="*/ 886 w 886"/>
                <a:gd name="T15" fmla="*/ 569 h 610"/>
                <a:gd name="T16" fmla="*/ 844 w 886"/>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6" h="610">
                  <a:moveTo>
                    <a:pt x="844" y="610"/>
                  </a:moveTo>
                  <a:cubicBezTo>
                    <a:pt x="41" y="610"/>
                    <a:pt x="41" y="610"/>
                    <a:pt x="41" y="610"/>
                  </a:cubicBezTo>
                  <a:cubicBezTo>
                    <a:pt x="19" y="610"/>
                    <a:pt x="0" y="591"/>
                    <a:pt x="0" y="569"/>
                  </a:cubicBezTo>
                  <a:cubicBezTo>
                    <a:pt x="0" y="42"/>
                    <a:pt x="0" y="42"/>
                    <a:pt x="0" y="42"/>
                  </a:cubicBezTo>
                  <a:cubicBezTo>
                    <a:pt x="0" y="19"/>
                    <a:pt x="19" y="0"/>
                    <a:pt x="41" y="0"/>
                  </a:cubicBezTo>
                  <a:cubicBezTo>
                    <a:pt x="844" y="0"/>
                    <a:pt x="844" y="0"/>
                    <a:pt x="844" y="0"/>
                  </a:cubicBezTo>
                  <a:cubicBezTo>
                    <a:pt x="867" y="0"/>
                    <a:pt x="886" y="19"/>
                    <a:pt x="886" y="42"/>
                  </a:cubicBezTo>
                  <a:cubicBezTo>
                    <a:pt x="886" y="569"/>
                    <a:pt x="886" y="569"/>
                    <a:pt x="886" y="569"/>
                  </a:cubicBezTo>
                  <a:cubicBezTo>
                    <a:pt x="886" y="591"/>
                    <a:pt x="867" y="610"/>
                    <a:pt x="844" y="610"/>
                  </a:cubicBezTo>
                  <a:close/>
                </a:path>
              </a:pathLst>
            </a:custGeom>
            <a:solidFill>
              <a:schemeClr val="bg1">
                <a:lumMod val="95000"/>
              </a:schemeClr>
            </a:solidFill>
            <a:ln>
              <a:noFill/>
            </a:ln>
          </p:spPr>
          <p:txBody>
            <a:bodyPr lIns="68580" tIns="34290" rIns="68580" bIns="34290"/>
            <a:lstStyle/>
            <a:p>
              <a:pPr>
                <a:defRPr/>
              </a:pPr>
              <a:endParaRPr lang="en-US" sz="1350"/>
            </a:p>
          </p:txBody>
        </p:sp>
        <p:sp>
          <p:nvSpPr>
            <p:cNvPr id="9" name="Freeform 7"/>
            <p:cNvSpPr>
              <a:spLocks/>
            </p:cNvSpPr>
            <p:nvPr/>
          </p:nvSpPr>
          <p:spPr bwMode="auto">
            <a:xfrm>
              <a:off x="6041771" y="2534913"/>
              <a:ext cx="229274" cy="299288"/>
            </a:xfrm>
            <a:custGeom>
              <a:avLst/>
              <a:gdLst>
                <a:gd name="T0" fmla="*/ 0 w 144"/>
                <a:gd name="T1" fmla="*/ 0 h 188"/>
                <a:gd name="T2" fmla="*/ 0 w 144"/>
                <a:gd name="T3" fmla="*/ 188 h 188"/>
                <a:gd name="T4" fmla="*/ 144 w 144"/>
                <a:gd name="T5" fmla="*/ 95 h 188"/>
                <a:gd name="T6" fmla="*/ 0 w 144"/>
                <a:gd name="T7" fmla="*/ 0 h 188"/>
              </a:gdLst>
              <a:ahLst/>
              <a:cxnLst>
                <a:cxn ang="0">
                  <a:pos x="T0" y="T1"/>
                </a:cxn>
                <a:cxn ang="0">
                  <a:pos x="T2" y="T3"/>
                </a:cxn>
                <a:cxn ang="0">
                  <a:pos x="T4" y="T5"/>
                </a:cxn>
                <a:cxn ang="0">
                  <a:pos x="T6" y="T7"/>
                </a:cxn>
              </a:cxnLst>
              <a:rect l="0" t="0" r="r" b="b"/>
              <a:pathLst>
                <a:path w="144" h="188">
                  <a:moveTo>
                    <a:pt x="0" y="0"/>
                  </a:moveTo>
                  <a:lnTo>
                    <a:pt x="0" y="188"/>
                  </a:lnTo>
                  <a:lnTo>
                    <a:pt x="144" y="95"/>
                  </a:lnTo>
                  <a:lnTo>
                    <a:pt x="0" y="0"/>
                  </a:lnTo>
                  <a:close/>
                </a:path>
              </a:pathLst>
            </a:custGeom>
            <a:solidFill>
              <a:schemeClr val="bg1">
                <a:lumMod val="95000"/>
              </a:schemeClr>
            </a:solidFill>
            <a:ln>
              <a:noFill/>
            </a:ln>
          </p:spPr>
          <p:txBody>
            <a:bodyPr lIns="68580" tIns="34290" rIns="68580" bIns="34290"/>
            <a:lstStyle/>
            <a:p>
              <a:pPr>
                <a:defRPr/>
              </a:pPr>
              <a:endParaRPr lang="en-US" sz="1350"/>
            </a:p>
          </p:txBody>
        </p:sp>
        <p:sp>
          <p:nvSpPr>
            <p:cNvPr id="10" name="Freeform 8"/>
            <p:cNvSpPr>
              <a:spLocks/>
            </p:cNvSpPr>
            <p:nvPr/>
          </p:nvSpPr>
          <p:spPr bwMode="auto">
            <a:xfrm>
              <a:off x="2920738" y="1555426"/>
              <a:ext cx="3137179" cy="1984581"/>
            </a:xfrm>
            <a:custGeom>
              <a:avLst/>
              <a:gdLst>
                <a:gd name="T0" fmla="*/ 103 w 886"/>
                <a:gd name="T1" fmla="*/ 0 h 610"/>
                <a:gd name="T2" fmla="*/ 41 w 886"/>
                <a:gd name="T3" fmla="*/ 0 h 610"/>
                <a:gd name="T4" fmla="*/ 0 w 886"/>
                <a:gd name="T5" fmla="*/ 42 h 610"/>
                <a:gd name="T6" fmla="*/ 0 w 886"/>
                <a:gd name="T7" fmla="*/ 569 h 610"/>
                <a:gd name="T8" fmla="*/ 41 w 886"/>
                <a:gd name="T9" fmla="*/ 610 h 610"/>
                <a:gd name="T10" fmla="*/ 844 w 886"/>
                <a:gd name="T11" fmla="*/ 610 h 610"/>
                <a:gd name="T12" fmla="*/ 886 w 886"/>
                <a:gd name="T13" fmla="*/ 569 h 610"/>
                <a:gd name="T14" fmla="*/ 886 w 886"/>
                <a:gd name="T15" fmla="*/ 557 h 610"/>
                <a:gd name="T16" fmla="*/ 103 w 886"/>
                <a:gd name="T17" fmla="*/ 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6" h="610">
                  <a:moveTo>
                    <a:pt x="103" y="0"/>
                  </a:moveTo>
                  <a:cubicBezTo>
                    <a:pt x="41" y="0"/>
                    <a:pt x="41" y="0"/>
                    <a:pt x="41" y="0"/>
                  </a:cubicBezTo>
                  <a:cubicBezTo>
                    <a:pt x="19" y="0"/>
                    <a:pt x="0" y="19"/>
                    <a:pt x="0" y="42"/>
                  </a:cubicBezTo>
                  <a:cubicBezTo>
                    <a:pt x="0" y="569"/>
                    <a:pt x="0" y="569"/>
                    <a:pt x="0" y="569"/>
                  </a:cubicBezTo>
                  <a:cubicBezTo>
                    <a:pt x="0" y="591"/>
                    <a:pt x="19" y="610"/>
                    <a:pt x="41" y="610"/>
                  </a:cubicBezTo>
                  <a:cubicBezTo>
                    <a:pt x="844" y="610"/>
                    <a:pt x="844" y="610"/>
                    <a:pt x="844" y="610"/>
                  </a:cubicBezTo>
                  <a:cubicBezTo>
                    <a:pt x="867" y="610"/>
                    <a:pt x="886" y="591"/>
                    <a:pt x="886" y="569"/>
                  </a:cubicBezTo>
                  <a:cubicBezTo>
                    <a:pt x="886" y="557"/>
                    <a:pt x="886" y="557"/>
                    <a:pt x="886" y="557"/>
                  </a:cubicBezTo>
                  <a:cubicBezTo>
                    <a:pt x="208" y="570"/>
                    <a:pt x="115" y="147"/>
                    <a:pt x="103" y="0"/>
                  </a:cubicBezTo>
                  <a:close/>
                </a:path>
              </a:pathLst>
            </a:custGeom>
            <a:solidFill>
              <a:schemeClr val="bg1">
                <a:alpha val="64000"/>
              </a:schemeClr>
            </a:solidFill>
            <a:ln>
              <a:noFill/>
            </a:ln>
          </p:spPr>
          <p:txBody>
            <a:bodyPr lIns="68580" tIns="34290" rIns="68580" bIns="34290"/>
            <a:lstStyle/>
            <a:p>
              <a:pPr>
                <a:defRPr/>
              </a:pPr>
              <a:endParaRPr lang="en-US" sz="1350"/>
            </a:p>
          </p:txBody>
        </p:sp>
        <p:sp>
          <p:nvSpPr>
            <p:cNvPr id="11" name="Freeform 9"/>
            <p:cNvSpPr>
              <a:spLocks/>
            </p:cNvSpPr>
            <p:nvPr/>
          </p:nvSpPr>
          <p:spPr bwMode="auto">
            <a:xfrm>
              <a:off x="3156470" y="1555426"/>
              <a:ext cx="2901447" cy="488143"/>
            </a:xfrm>
            <a:custGeom>
              <a:avLst/>
              <a:gdLst>
                <a:gd name="T0" fmla="*/ 844 w 886"/>
                <a:gd name="T1" fmla="*/ 0 h 149"/>
                <a:gd name="T2" fmla="*/ 41 w 886"/>
                <a:gd name="T3" fmla="*/ 0 h 149"/>
                <a:gd name="T4" fmla="*/ 0 w 886"/>
                <a:gd name="T5" fmla="*/ 42 h 149"/>
                <a:gd name="T6" fmla="*/ 0 w 886"/>
                <a:gd name="T7" fmla="*/ 149 h 149"/>
                <a:gd name="T8" fmla="*/ 886 w 886"/>
                <a:gd name="T9" fmla="*/ 149 h 149"/>
                <a:gd name="T10" fmla="*/ 886 w 886"/>
                <a:gd name="T11" fmla="*/ 42 h 149"/>
                <a:gd name="T12" fmla="*/ 844 w 886"/>
                <a:gd name="T13" fmla="*/ 0 h 149"/>
              </a:gdLst>
              <a:ahLst/>
              <a:cxnLst>
                <a:cxn ang="0">
                  <a:pos x="T0" y="T1"/>
                </a:cxn>
                <a:cxn ang="0">
                  <a:pos x="T2" y="T3"/>
                </a:cxn>
                <a:cxn ang="0">
                  <a:pos x="T4" y="T5"/>
                </a:cxn>
                <a:cxn ang="0">
                  <a:pos x="T6" y="T7"/>
                </a:cxn>
                <a:cxn ang="0">
                  <a:pos x="T8" y="T9"/>
                </a:cxn>
                <a:cxn ang="0">
                  <a:pos x="T10" y="T11"/>
                </a:cxn>
                <a:cxn ang="0">
                  <a:pos x="T12" y="T13"/>
                </a:cxn>
              </a:cxnLst>
              <a:rect l="0" t="0" r="r" b="b"/>
              <a:pathLst>
                <a:path w="886" h="149">
                  <a:moveTo>
                    <a:pt x="844" y="0"/>
                  </a:moveTo>
                  <a:cubicBezTo>
                    <a:pt x="41" y="0"/>
                    <a:pt x="41" y="0"/>
                    <a:pt x="41" y="0"/>
                  </a:cubicBezTo>
                  <a:cubicBezTo>
                    <a:pt x="19" y="0"/>
                    <a:pt x="0" y="19"/>
                    <a:pt x="0" y="42"/>
                  </a:cubicBezTo>
                  <a:cubicBezTo>
                    <a:pt x="0" y="149"/>
                    <a:pt x="0" y="149"/>
                    <a:pt x="0" y="149"/>
                  </a:cubicBezTo>
                  <a:cubicBezTo>
                    <a:pt x="886" y="149"/>
                    <a:pt x="886" y="149"/>
                    <a:pt x="886" y="149"/>
                  </a:cubicBezTo>
                  <a:cubicBezTo>
                    <a:pt x="886" y="42"/>
                    <a:pt x="886" y="42"/>
                    <a:pt x="886" y="42"/>
                  </a:cubicBezTo>
                  <a:cubicBezTo>
                    <a:pt x="886" y="19"/>
                    <a:pt x="867" y="0"/>
                    <a:pt x="844" y="0"/>
                  </a:cubicBezTo>
                  <a:close/>
                </a:path>
              </a:pathLst>
            </a:custGeom>
            <a:solidFill>
              <a:schemeClr val="accent1"/>
            </a:solidFill>
            <a:ln>
              <a:noFill/>
            </a:ln>
          </p:spPr>
          <p:txBody>
            <a:bodyPr lIns="68580" tIns="34290" rIns="68580" bIns="34290" anchor="ctr"/>
            <a:lstStyle/>
            <a:p>
              <a:pPr algn="ctr">
                <a:defRPr/>
              </a:pPr>
              <a:r>
                <a:rPr lang="en-US" sz="1350" b="1"/>
                <a:t>Hoạt động ngoài giờ lên lớp </a:t>
              </a:r>
            </a:p>
          </p:txBody>
        </p:sp>
        <p:sp>
          <p:nvSpPr>
            <p:cNvPr id="12" name="Freeform 10"/>
            <p:cNvSpPr>
              <a:spLocks/>
            </p:cNvSpPr>
            <p:nvPr/>
          </p:nvSpPr>
          <p:spPr bwMode="auto">
            <a:xfrm>
              <a:off x="3162929" y="1555426"/>
              <a:ext cx="437559" cy="488143"/>
            </a:xfrm>
            <a:custGeom>
              <a:avLst/>
              <a:gdLst>
                <a:gd name="T0" fmla="*/ 0 w 134"/>
                <a:gd name="T1" fmla="*/ 42 h 149"/>
                <a:gd name="T2" fmla="*/ 0 w 134"/>
                <a:gd name="T3" fmla="*/ 149 h 149"/>
                <a:gd name="T4" fmla="*/ 134 w 134"/>
                <a:gd name="T5" fmla="*/ 149 h 149"/>
                <a:gd name="T6" fmla="*/ 103 w 134"/>
                <a:gd name="T7" fmla="*/ 0 h 149"/>
                <a:gd name="T8" fmla="*/ 41 w 134"/>
                <a:gd name="T9" fmla="*/ 0 h 149"/>
                <a:gd name="T10" fmla="*/ 37 w 134"/>
                <a:gd name="T11" fmla="*/ 1 h 149"/>
                <a:gd name="T12" fmla="*/ 0 w 134"/>
                <a:gd name="T13" fmla="*/ 42 h 149"/>
              </a:gdLst>
              <a:ahLst/>
              <a:cxnLst>
                <a:cxn ang="0">
                  <a:pos x="T0" y="T1"/>
                </a:cxn>
                <a:cxn ang="0">
                  <a:pos x="T2" y="T3"/>
                </a:cxn>
                <a:cxn ang="0">
                  <a:pos x="T4" y="T5"/>
                </a:cxn>
                <a:cxn ang="0">
                  <a:pos x="T6" y="T7"/>
                </a:cxn>
                <a:cxn ang="0">
                  <a:pos x="T8" y="T9"/>
                </a:cxn>
                <a:cxn ang="0">
                  <a:pos x="T10" y="T11"/>
                </a:cxn>
                <a:cxn ang="0">
                  <a:pos x="T12" y="T13"/>
                </a:cxn>
              </a:cxnLst>
              <a:rect l="0" t="0" r="r" b="b"/>
              <a:pathLst>
                <a:path w="134" h="149">
                  <a:moveTo>
                    <a:pt x="0" y="42"/>
                  </a:moveTo>
                  <a:cubicBezTo>
                    <a:pt x="0" y="149"/>
                    <a:pt x="0" y="149"/>
                    <a:pt x="0" y="149"/>
                  </a:cubicBezTo>
                  <a:cubicBezTo>
                    <a:pt x="134" y="149"/>
                    <a:pt x="134" y="149"/>
                    <a:pt x="134" y="149"/>
                  </a:cubicBezTo>
                  <a:cubicBezTo>
                    <a:pt x="114" y="90"/>
                    <a:pt x="106" y="37"/>
                    <a:pt x="103" y="0"/>
                  </a:cubicBezTo>
                  <a:cubicBezTo>
                    <a:pt x="41" y="0"/>
                    <a:pt x="41" y="0"/>
                    <a:pt x="41" y="0"/>
                  </a:cubicBezTo>
                  <a:cubicBezTo>
                    <a:pt x="40" y="0"/>
                    <a:pt x="39" y="1"/>
                    <a:pt x="37" y="1"/>
                  </a:cubicBezTo>
                  <a:cubicBezTo>
                    <a:pt x="16" y="3"/>
                    <a:pt x="0" y="20"/>
                    <a:pt x="0" y="42"/>
                  </a:cubicBezTo>
                  <a:close/>
                </a:path>
              </a:pathLst>
            </a:custGeom>
            <a:solidFill>
              <a:schemeClr val="bg1">
                <a:alpha val="10000"/>
              </a:schemeClr>
            </a:solidFill>
            <a:ln>
              <a:noFill/>
            </a:ln>
          </p:spPr>
          <p:txBody>
            <a:bodyPr lIns="68580" tIns="34290" rIns="68580" bIns="34290"/>
            <a:lstStyle/>
            <a:p>
              <a:pPr>
                <a:defRPr/>
              </a:pPr>
              <a:endParaRPr lang="en-US" sz="1350"/>
            </a:p>
          </p:txBody>
        </p:sp>
        <p:sp>
          <p:nvSpPr>
            <p:cNvPr id="13" name="Oval 11"/>
            <p:cNvSpPr>
              <a:spLocks noChangeArrowheads="1"/>
            </p:cNvSpPr>
            <p:nvPr/>
          </p:nvSpPr>
          <p:spPr bwMode="auto">
            <a:xfrm>
              <a:off x="2568754" y="2218020"/>
              <a:ext cx="1096318" cy="1102724"/>
            </a:xfrm>
            <a:prstGeom prst="ellipse">
              <a:avLst/>
            </a:prstGeom>
            <a:solidFill>
              <a:schemeClr val="accent1"/>
            </a:solidFill>
            <a:ln>
              <a:noFill/>
            </a:ln>
          </p:spPr>
          <p:txBody>
            <a:bodyPr lIns="68580" tIns="34290" rIns="68580" bIns="34290"/>
            <a:lstStyle/>
            <a:p>
              <a:pPr>
                <a:defRPr/>
              </a:pPr>
              <a:endParaRPr lang="en-US" sz="1350"/>
            </a:p>
          </p:txBody>
        </p:sp>
        <p:sp>
          <p:nvSpPr>
            <p:cNvPr id="14" name="Freeform 12"/>
            <p:cNvSpPr>
              <a:spLocks/>
            </p:cNvSpPr>
            <p:nvPr/>
          </p:nvSpPr>
          <p:spPr bwMode="auto">
            <a:xfrm>
              <a:off x="2712454" y="2136397"/>
              <a:ext cx="909022" cy="992291"/>
            </a:xfrm>
            <a:custGeom>
              <a:avLst/>
              <a:gdLst>
                <a:gd name="T0" fmla="*/ 66 w 278"/>
                <a:gd name="T1" fmla="*/ 0 h 303"/>
                <a:gd name="T2" fmla="*/ 0 w 278"/>
                <a:gd name="T3" fmla="*/ 134 h 303"/>
                <a:gd name="T4" fmla="*/ 168 w 278"/>
                <a:gd name="T5" fmla="*/ 303 h 303"/>
                <a:gd name="T6" fmla="*/ 278 w 278"/>
                <a:gd name="T7" fmla="*/ 262 h 303"/>
                <a:gd name="T8" fmla="*/ 66 w 278"/>
                <a:gd name="T9" fmla="*/ 0 h 303"/>
              </a:gdLst>
              <a:ahLst/>
              <a:cxnLst>
                <a:cxn ang="0">
                  <a:pos x="T0" y="T1"/>
                </a:cxn>
                <a:cxn ang="0">
                  <a:pos x="T2" y="T3"/>
                </a:cxn>
                <a:cxn ang="0">
                  <a:pos x="T4" y="T5"/>
                </a:cxn>
                <a:cxn ang="0">
                  <a:pos x="T6" y="T7"/>
                </a:cxn>
                <a:cxn ang="0">
                  <a:pos x="T8" y="T9"/>
                </a:cxn>
              </a:cxnLst>
              <a:rect l="0" t="0" r="r" b="b"/>
              <a:pathLst>
                <a:path w="278" h="303">
                  <a:moveTo>
                    <a:pt x="66" y="0"/>
                  </a:moveTo>
                  <a:cubicBezTo>
                    <a:pt x="26" y="31"/>
                    <a:pt x="0" y="80"/>
                    <a:pt x="0" y="134"/>
                  </a:cubicBezTo>
                  <a:cubicBezTo>
                    <a:pt x="0" y="227"/>
                    <a:pt x="75" y="303"/>
                    <a:pt x="168" y="303"/>
                  </a:cubicBezTo>
                  <a:cubicBezTo>
                    <a:pt x="210" y="303"/>
                    <a:pt x="249" y="287"/>
                    <a:pt x="278" y="262"/>
                  </a:cubicBezTo>
                  <a:cubicBezTo>
                    <a:pt x="164" y="186"/>
                    <a:pt x="101" y="88"/>
                    <a:pt x="66" y="0"/>
                  </a:cubicBezTo>
                  <a:close/>
                </a:path>
              </a:pathLst>
            </a:custGeom>
            <a:solidFill>
              <a:schemeClr val="bg1">
                <a:alpha val="10000"/>
              </a:schemeClr>
            </a:solidFill>
            <a:ln>
              <a:noFill/>
            </a:ln>
          </p:spPr>
          <p:txBody>
            <a:bodyPr lIns="68580" tIns="34290" rIns="68580" bIns="34290"/>
            <a:lstStyle/>
            <a:p>
              <a:pPr>
                <a:defRPr/>
              </a:pPr>
              <a:endParaRPr lang="en-US" sz="1350"/>
            </a:p>
          </p:txBody>
        </p:sp>
      </p:grpSp>
      <p:grpSp>
        <p:nvGrpSpPr>
          <p:cNvPr id="15" name="Group 14"/>
          <p:cNvGrpSpPr>
            <a:grpSpLocks/>
          </p:cNvGrpSpPr>
          <p:nvPr/>
        </p:nvGrpSpPr>
        <p:grpSpPr bwMode="auto">
          <a:xfrm>
            <a:off x="3863975" y="2527300"/>
            <a:ext cx="219075" cy="217488"/>
            <a:chOff x="6125028" y="1695871"/>
            <a:chExt cx="290285" cy="290285"/>
          </a:xfrm>
        </p:grpSpPr>
        <p:sp>
          <p:nvSpPr>
            <p:cNvPr id="16" name="Oval 15"/>
            <p:cNvSpPr/>
            <p:nvPr/>
          </p:nvSpPr>
          <p:spPr>
            <a:xfrm>
              <a:off x="6125028" y="1695871"/>
              <a:ext cx="290285" cy="29028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en-US" sz="1350"/>
            </a:p>
          </p:txBody>
        </p:sp>
        <p:sp>
          <p:nvSpPr>
            <p:cNvPr id="17" name="Oval 16"/>
            <p:cNvSpPr/>
            <p:nvPr/>
          </p:nvSpPr>
          <p:spPr>
            <a:xfrm>
              <a:off x="6200755" y="1772150"/>
              <a:ext cx="138832" cy="1377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en-US" sz="1350"/>
            </a:p>
          </p:txBody>
        </p:sp>
      </p:grpSp>
      <p:grpSp>
        <p:nvGrpSpPr>
          <p:cNvPr id="18" name="Group 17"/>
          <p:cNvGrpSpPr>
            <a:grpSpLocks/>
          </p:cNvGrpSpPr>
          <p:nvPr/>
        </p:nvGrpSpPr>
        <p:grpSpPr bwMode="auto">
          <a:xfrm flipH="1">
            <a:off x="3282950" y="3125788"/>
            <a:ext cx="5927725" cy="3532187"/>
            <a:chOff x="2587624" y="1555750"/>
            <a:chExt cx="3683001" cy="2060576"/>
          </a:xfrm>
        </p:grpSpPr>
        <p:sp>
          <p:nvSpPr>
            <p:cNvPr id="19" name="Freeform 5"/>
            <p:cNvSpPr>
              <a:spLocks/>
            </p:cNvSpPr>
            <p:nvPr/>
          </p:nvSpPr>
          <p:spPr bwMode="auto">
            <a:xfrm>
              <a:off x="2587624" y="1620577"/>
              <a:ext cx="3657356" cy="1995749"/>
            </a:xfrm>
            <a:custGeom>
              <a:avLst/>
              <a:gdLst>
                <a:gd name="T0" fmla="*/ 1053 w 1119"/>
                <a:gd name="T1" fmla="*/ 149 h 609"/>
                <a:gd name="T2" fmla="*/ 1053 w 1119"/>
                <a:gd name="T3" fmla="*/ 41 h 609"/>
                <a:gd name="T4" fmla="*/ 1050 w 1119"/>
                <a:gd name="T5" fmla="*/ 25 h 609"/>
                <a:gd name="T6" fmla="*/ 1012 w 1119"/>
                <a:gd name="T7" fmla="*/ 0 h 609"/>
                <a:gd name="T8" fmla="*/ 209 w 1119"/>
                <a:gd name="T9" fmla="*/ 0 h 609"/>
                <a:gd name="T10" fmla="*/ 209 w 1119"/>
                <a:gd name="T11" fmla="*/ 0 h 609"/>
                <a:gd name="T12" fmla="*/ 201 w 1119"/>
                <a:gd name="T13" fmla="*/ 1 h 609"/>
                <a:gd name="T14" fmla="*/ 200 w 1119"/>
                <a:gd name="T15" fmla="*/ 1 h 609"/>
                <a:gd name="T16" fmla="*/ 196 w 1119"/>
                <a:gd name="T17" fmla="*/ 2 h 609"/>
                <a:gd name="T18" fmla="*/ 193 w 1119"/>
                <a:gd name="T19" fmla="*/ 3 h 609"/>
                <a:gd name="T20" fmla="*/ 190 w 1119"/>
                <a:gd name="T21" fmla="*/ 4 h 609"/>
                <a:gd name="T22" fmla="*/ 187 w 1119"/>
                <a:gd name="T23" fmla="*/ 6 h 609"/>
                <a:gd name="T24" fmla="*/ 184 w 1119"/>
                <a:gd name="T25" fmla="*/ 9 h 609"/>
                <a:gd name="T26" fmla="*/ 181 w 1119"/>
                <a:gd name="T27" fmla="*/ 11 h 609"/>
                <a:gd name="T28" fmla="*/ 178 w 1119"/>
                <a:gd name="T29" fmla="*/ 14 h 609"/>
                <a:gd name="T30" fmla="*/ 176 w 1119"/>
                <a:gd name="T31" fmla="*/ 17 h 609"/>
                <a:gd name="T32" fmla="*/ 174 w 1119"/>
                <a:gd name="T33" fmla="*/ 20 h 609"/>
                <a:gd name="T34" fmla="*/ 172 w 1119"/>
                <a:gd name="T35" fmla="*/ 24 h 609"/>
                <a:gd name="T36" fmla="*/ 171 w 1119"/>
                <a:gd name="T37" fmla="*/ 25 h 609"/>
                <a:gd name="T38" fmla="*/ 170 w 1119"/>
                <a:gd name="T39" fmla="*/ 29 h 609"/>
                <a:gd name="T40" fmla="*/ 169 w 1119"/>
                <a:gd name="T41" fmla="*/ 33 h 609"/>
                <a:gd name="T42" fmla="*/ 168 w 1119"/>
                <a:gd name="T43" fmla="*/ 37 h 609"/>
                <a:gd name="T44" fmla="*/ 168 w 1119"/>
                <a:gd name="T45" fmla="*/ 41 h 609"/>
                <a:gd name="T46" fmla="*/ 168 w 1119"/>
                <a:gd name="T47" fmla="*/ 41 h 609"/>
                <a:gd name="T48" fmla="*/ 168 w 1119"/>
                <a:gd name="T49" fmla="*/ 201 h 609"/>
                <a:gd name="T50" fmla="*/ 66 w 1119"/>
                <a:gd name="T51" fmla="*/ 236 h 609"/>
                <a:gd name="T52" fmla="*/ 59 w 1119"/>
                <a:gd name="T53" fmla="*/ 241 h 609"/>
                <a:gd name="T54" fmla="*/ 52 w 1119"/>
                <a:gd name="T55" fmla="*/ 248 h 609"/>
                <a:gd name="T56" fmla="*/ 46 w 1119"/>
                <a:gd name="T57" fmla="*/ 254 h 609"/>
                <a:gd name="T58" fmla="*/ 28 w 1119"/>
                <a:gd name="T59" fmla="*/ 277 h 609"/>
                <a:gd name="T60" fmla="*/ 23 w 1119"/>
                <a:gd name="T61" fmla="*/ 284 h 609"/>
                <a:gd name="T62" fmla="*/ 18 w 1119"/>
                <a:gd name="T63" fmla="*/ 292 h 609"/>
                <a:gd name="T64" fmla="*/ 14 w 1119"/>
                <a:gd name="T65" fmla="*/ 301 h 609"/>
                <a:gd name="T66" fmla="*/ 10 w 1119"/>
                <a:gd name="T67" fmla="*/ 311 h 609"/>
                <a:gd name="T68" fmla="*/ 7 w 1119"/>
                <a:gd name="T69" fmla="*/ 320 h 609"/>
                <a:gd name="T70" fmla="*/ 5 w 1119"/>
                <a:gd name="T71" fmla="*/ 329 h 609"/>
                <a:gd name="T72" fmla="*/ 3 w 1119"/>
                <a:gd name="T73" fmla="*/ 338 h 609"/>
                <a:gd name="T74" fmla="*/ 1 w 1119"/>
                <a:gd name="T75" fmla="*/ 347 h 609"/>
                <a:gd name="T76" fmla="*/ 0 w 1119"/>
                <a:gd name="T77" fmla="*/ 357 h 609"/>
                <a:gd name="T78" fmla="*/ 0 w 1119"/>
                <a:gd name="T79" fmla="*/ 370 h 609"/>
                <a:gd name="T80" fmla="*/ 81 w 1119"/>
                <a:gd name="T81" fmla="*/ 513 h 609"/>
                <a:gd name="T82" fmla="*/ 168 w 1119"/>
                <a:gd name="T83" fmla="*/ 538 h 609"/>
                <a:gd name="T84" fmla="*/ 168 w 1119"/>
                <a:gd name="T85" fmla="*/ 568 h 609"/>
                <a:gd name="T86" fmla="*/ 173 w 1119"/>
                <a:gd name="T87" fmla="*/ 587 h 609"/>
                <a:gd name="T88" fmla="*/ 179 w 1119"/>
                <a:gd name="T89" fmla="*/ 595 h 609"/>
                <a:gd name="T90" fmla="*/ 193 w 1119"/>
                <a:gd name="T91" fmla="*/ 606 h 609"/>
                <a:gd name="T92" fmla="*/ 209 w 1119"/>
                <a:gd name="T93" fmla="*/ 609 h 609"/>
                <a:gd name="T94" fmla="*/ 1012 w 1119"/>
                <a:gd name="T95" fmla="*/ 609 h 609"/>
                <a:gd name="T96" fmla="*/ 1048 w 1119"/>
                <a:gd name="T97" fmla="*/ 587 h 609"/>
                <a:gd name="T98" fmla="*/ 1053 w 1119"/>
                <a:gd name="T99" fmla="*/ 568 h 609"/>
                <a:gd name="T100" fmla="*/ 1053 w 1119"/>
                <a:gd name="T101" fmla="*/ 556 h 609"/>
                <a:gd name="T102" fmla="*/ 1119 w 1119"/>
                <a:gd name="T103" fmla="*/ 344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19" h="609">
                  <a:moveTo>
                    <a:pt x="1053" y="301"/>
                  </a:moveTo>
                  <a:cubicBezTo>
                    <a:pt x="1053" y="149"/>
                    <a:pt x="1053" y="149"/>
                    <a:pt x="1053" y="149"/>
                  </a:cubicBezTo>
                  <a:cubicBezTo>
                    <a:pt x="1053" y="41"/>
                    <a:pt x="1053" y="41"/>
                    <a:pt x="1053" y="41"/>
                  </a:cubicBezTo>
                  <a:cubicBezTo>
                    <a:pt x="1053" y="41"/>
                    <a:pt x="1053" y="41"/>
                    <a:pt x="1053" y="41"/>
                  </a:cubicBezTo>
                  <a:cubicBezTo>
                    <a:pt x="1053" y="39"/>
                    <a:pt x="1053" y="38"/>
                    <a:pt x="1053" y="37"/>
                  </a:cubicBezTo>
                  <a:cubicBezTo>
                    <a:pt x="1053" y="33"/>
                    <a:pt x="1052" y="29"/>
                    <a:pt x="1050" y="25"/>
                  </a:cubicBezTo>
                  <a:cubicBezTo>
                    <a:pt x="1047" y="17"/>
                    <a:pt x="1042" y="11"/>
                    <a:pt x="1035" y="7"/>
                  </a:cubicBezTo>
                  <a:cubicBezTo>
                    <a:pt x="1029" y="2"/>
                    <a:pt x="1021" y="0"/>
                    <a:pt x="1012" y="0"/>
                  </a:cubicBezTo>
                  <a:cubicBezTo>
                    <a:pt x="271" y="0"/>
                    <a:pt x="271" y="0"/>
                    <a:pt x="271" y="0"/>
                  </a:cubicBezTo>
                  <a:cubicBezTo>
                    <a:pt x="209" y="0"/>
                    <a:pt x="209" y="0"/>
                    <a:pt x="209" y="0"/>
                  </a:cubicBezTo>
                  <a:cubicBezTo>
                    <a:pt x="209" y="0"/>
                    <a:pt x="209" y="0"/>
                    <a:pt x="209" y="0"/>
                  </a:cubicBezTo>
                  <a:cubicBezTo>
                    <a:pt x="209" y="0"/>
                    <a:pt x="209" y="0"/>
                    <a:pt x="209" y="0"/>
                  </a:cubicBezTo>
                  <a:cubicBezTo>
                    <a:pt x="208" y="0"/>
                    <a:pt x="206" y="0"/>
                    <a:pt x="205" y="0"/>
                  </a:cubicBezTo>
                  <a:cubicBezTo>
                    <a:pt x="204" y="0"/>
                    <a:pt x="202" y="0"/>
                    <a:pt x="201" y="1"/>
                  </a:cubicBezTo>
                  <a:cubicBezTo>
                    <a:pt x="201" y="1"/>
                    <a:pt x="201" y="1"/>
                    <a:pt x="201" y="1"/>
                  </a:cubicBezTo>
                  <a:cubicBezTo>
                    <a:pt x="200" y="1"/>
                    <a:pt x="200" y="1"/>
                    <a:pt x="200" y="1"/>
                  </a:cubicBezTo>
                  <a:cubicBezTo>
                    <a:pt x="199" y="1"/>
                    <a:pt x="198" y="1"/>
                    <a:pt x="197" y="2"/>
                  </a:cubicBezTo>
                  <a:cubicBezTo>
                    <a:pt x="197" y="2"/>
                    <a:pt x="196" y="2"/>
                    <a:pt x="196" y="2"/>
                  </a:cubicBezTo>
                  <a:cubicBezTo>
                    <a:pt x="195" y="2"/>
                    <a:pt x="194" y="3"/>
                    <a:pt x="193" y="3"/>
                  </a:cubicBezTo>
                  <a:cubicBezTo>
                    <a:pt x="193" y="3"/>
                    <a:pt x="193" y="3"/>
                    <a:pt x="193" y="3"/>
                  </a:cubicBezTo>
                  <a:cubicBezTo>
                    <a:pt x="193" y="3"/>
                    <a:pt x="192" y="3"/>
                    <a:pt x="192" y="4"/>
                  </a:cubicBezTo>
                  <a:cubicBezTo>
                    <a:pt x="191" y="4"/>
                    <a:pt x="191" y="4"/>
                    <a:pt x="190" y="4"/>
                  </a:cubicBezTo>
                  <a:cubicBezTo>
                    <a:pt x="189" y="5"/>
                    <a:pt x="189" y="5"/>
                    <a:pt x="188" y="5"/>
                  </a:cubicBezTo>
                  <a:cubicBezTo>
                    <a:pt x="188" y="6"/>
                    <a:pt x="187" y="6"/>
                    <a:pt x="187" y="6"/>
                  </a:cubicBezTo>
                  <a:cubicBezTo>
                    <a:pt x="186" y="7"/>
                    <a:pt x="186" y="7"/>
                    <a:pt x="185" y="7"/>
                  </a:cubicBezTo>
                  <a:cubicBezTo>
                    <a:pt x="185" y="8"/>
                    <a:pt x="184" y="8"/>
                    <a:pt x="184" y="9"/>
                  </a:cubicBezTo>
                  <a:cubicBezTo>
                    <a:pt x="183" y="9"/>
                    <a:pt x="183" y="9"/>
                    <a:pt x="182" y="10"/>
                  </a:cubicBezTo>
                  <a:cubicBezTo>
                    <a:pt x="182" y="10"/>
                    <a:pt x="181" y="11"/>
                    <a:pt x="181" y="11"/>
                  </a:cubicBezTo>
                  <a:cubicBezTo>
                    <a:pt x="180" y="12"/>
                    <a:pt x="180" y="12"/>
                    <a:pt x="179" y="12"/>
                  </a:cubicBezTo>
                  <a:cubicBezTo>
                    <a:pt x="179" y="13"/>
                    <a:pt x="178" y="13"/>
                    <a:pt x="178" y="14"/>
                  </a:cubicBezTo>
                  <a:cubicBezTo>
                    <a:pt x="178" y="14"/>
                    <a:pt x="177" y="15"/>
                    <a:pt x="177" y="15"/>
                  </a:cubicBezTo>
                  <a:cubicBezTo>
                    <a:pt x="176" y="16"/>
                    <a:pt x="176" y="16"/>
                    <a:pt x="176" y="17"/>
                  </a:cubicBezTo>
                  <a:cubicBezTo>
                    <a:pt x="175" y="18"/>
                    <a:pt x="175" y="18"/>
                    <a:pt x="175" y="18"/>
                  </a:cubicBezTo>
                  <a:cubicBezTo>
                    <a:pt x="174" y="19"/>
                    <a:pt x="174" y="20"/>
                    <a:pt x="174" y="20"/>
                  </a:cubicBezTo>
                  <a:cubicBezTo>
                    <a:pt x="173" y="21"/>
                    <a:pt x="173" y="21"/>
                    <a:pt x="173" y="22"/>
                  </a:cubicBezTo>
                  <a:cubicBezTo>
                    <a:pt x="172" y="22"/>
                    <a:pt x="172" y="23"/>
                    <a:pt x="172" y="24"/>
                  </a:cubicBezTo>
                  <a:cubicBezTo>
                    <a:pt x="172" y="24"/>
                    <a:pt x="171" y="24"/>
                    <a:pt x="171" y="25"/>
                  </a:cubicBezTo>
                  <a:cubicBezTo>
                    <a:pt x="171" y="25"/>
                    <a:pt x="171" y="25"/>
                    <a:pt x="171" y="25"/>
                  </a:cubicBezTo>
                  <a:cubicBezTo>
                    <a:pt x="171" y="26"/>
                    <a:pt x="171" y="27"/>
                    <a:pt x="170" y="27"/>
                  </a:cubicBezTo>
                  <a:cubicBezTo>
                    <a:pt x="170" y="28"/>
                    <a:pt x="170" y="28"/>
                    <a:pt x="170" y="29"/>
                  </a:cubicBezTo>
                  <a:cubicBezTo>
                    <a:pt x="170" y="30"/>
                    <a:pt x="169" y="31"/>
                    <a:pt x="169" y="31"/>
                  </a:cubicBezTo>
                  <a:cubicBezTo>
                    <a:pt x="169" y="32"/>
                    <a:pt x="169" y="32"/>
                    <a:pt x="169" y="33"/>
                  </a:cubicBezTo>
                  <a:cubicBezTo>
                    <a:pt x="169" y="34"/>
                    <a:pt x="168" y="35"/>
                    <a:pt x="168" y="35"/>
                  </a:cubicBezTo>
                  <a:cubicBezTo>
                    <a:pt x="168" y="36"/>
                    <a:pt x="168" y="36"/>
                    <a:pt x="168" y="37"/>
                  </a:cubicBezTo>
                  <a:cubicBezTo>
                    <a:pt x="168" y="37"/>
                    <a:pt x="168" y="37"/>
                    <a:pt x="168" y="37"/>
                  </a:cubicBezTo>
                  <a:cubicBezTo>
                    <a:pt x="168" y="38"/>
                    <a:pt x="168" y="39"/>
                    <a:pt x="168" y="41"/>
                  </a:cubicBezTo>
                  <a:cubicBezTo>
                    <a:pt x="168" y="41"/>
                    <a:pt x="168" y="41"/>
                    <a:pt x="168" y="41"/>
                  </a:cubicBezTo>
                  <a:cubicBezTo>
                    <a:pt x="168" y="41"/>
                    <a:pt x="168" y="41"/>
                    <a:pt x="168" y="41"/>
                  </a:cubicBezTo>
                  <a:cubicBezTo>
                    <a:pt x="168" y="149"/>
                    <a:pt x="168" y="149"/>
                    <a:pt x="168" y="149"/>
                  </a:cubicBezTo>
                  <a:cubicBezTo>
                    <a:pt x="168" y="201"/>
                    <a:pt x="168" y="201"/>
                    <a:pt x="168" y="201"/>
                  </a:cubicBezTo>
                  <a:cubicBezTo>
                    <a:pt x="130" y="201"/>
                    <a:pt x="94" y="214"/>
                    <a:pt x="66" y="236"/>
                  </a:cubicBezTo>
                  <a:cubicBezTo>
                    <a:pt x="66" y="236"/>
                    <a:pt x="66" y="236"/>
                    <a:pt x="66" y="236"/>
                  </a:cubicBezTo>
                  <a:cubicBezTo>
                    <a:pt x="66" y="236"/>
                    <a:pt x="66" y="236"/>
                    <a:pt x="66" y="236"/>
                  </a:cubicBezTo>
                  <a:cubicBezTo>
                    <a:pt x="64" y="238"/>
                    <a:pt x="61" y="239"/>
                    <a:pt x="59" y="241"/>
                  </a:cubicBezTo>
                  <a:cubicBezTo>
                    <a:pt x="59" y="242"/>
                    <a:pt x="59" y="242"/>
                    <a:pt x="58" y="242"/>
                  </a:cubicBezTo>
                  <a:cubicBezTo>
                    <a:pt x="56" y="244"/>
                    <a:pt x="54" y="246"/>
                    <a:pt x="52" y="248"/>
                  </a:cubicBezTo>
                  <a:cubicBezTo>
                    <a:pt x="52" y="248"/>
                    <a:pt x="52" y="248"/>
                    <a:pt x="51" y="249"/>
                  </a:cubicBezTo>
                  <a:cubicBezTo>
                    <a:pt x="49" y="250"/>
                    <a:pt x="47" y="252"/>
                    <a:pt x="46" y="254"/>
                  </a:cubicBezTo>
                  <a:cubicBezTo>
                    <a:pt x="45" y="255"/>
                    <a:pt x="45" y="255"/>
                    <a:pt x="45" y="255"/>
                  </a:cubicBezTo>
                  <a:cubicBezTo>
                    <a:pt x="39" y="262"/>
                    <a:pt x="33" y="269"/>
                    <a:pt x="28" y="277"/>
                  </a:cubicBezTo>
                  <a:cubicBezTo>
                    <a:pt x="27" y="277"/>
                    <a:pt x="27" y="278"/>
                    <a:pt x="27" y="278"/>
                  </a:cubicBezTo>
                  <a:cubicBezTo>
                    <a:pt x="25" y="280"/>
                    <a:pt x="24" y="282"/>
                    <a:pt x="23" y="284"/>
                  </a:cubicBezTo>
                  <a:cubicBezTo>
                    <a:pt x="23" y="285"/>
                    <a:pt x="22" y="286"/>
                    <a:pt x="22" y="286"/>
                  </a:cubicBezTo>
                  <a:cubicBezTo>
                    <a:pt x="21" y="288"/>
                    <a:pt x="20" y="290"/>
                    <a:pt x="18" y="292"/>
                  </a:cubicBezTo>
                  <a:cubicBezTo>
                    <a:pt x="18" y="293"/>
                    <a:pt x="18" y="294"/>
                    <a:pt x="17" y="295"/>
                  </a:cubicBezTo>
                  <a:cubicBezTo>
                    <a:pt x="16" y="297"/>
                    <a:pt x="15" y="299"/>
                    <a:pt x="14" y="301"/>
                  </a:cubicBezTo>
                  <a:cubicBezTo>
                    <a:pt x="14" y="302"/>
                    <a:pt x="14" y="302"/>
                    <a:pt x="13" y="303"/>
                  </a:cubicBezTo>
                  <a:cubicBezTo>
                    <a:pt x="12" y="306"/>
                    <a:pt x="11" y="308"/>
                    <a:pt x="10" y="311"/>
                  </a:cubicBezTo>
                  <a:cubicBezTo>
                    <a:pt x="10" y="311"/>
                    <a:pt x="10" y="311"/>
                    <a:pt x="10" y="311"/>
                  </a:cubicBezTo>
                  <a:cubicBezTo>
                    <a:pt x="9" y="314"/>
                    <a:pt x="8" y="317"/>
                    <a:pt x="7" y="320"/>
                  </a:cubicBezTo>
                  <a:cubicBezTo>
                    <a:pt x="7" y="321"/>
                    <a:pt x="7" y="321"/>
                    <a:pt x="7" y="322"/>
                  </a:cubicBezTo>
                  <a:cubicBezTo>
                    <a:pt x="6" y="324"/>
                    <a:pt x="5" y="327"/>
                    <a:pt x="5" y="329"/>
                  </a:cubicBezTo>
                  <a:cubicBezTo>
                    <a:pt x="4" y="330"/>
                    <a:pt x="4" y="331"/>
                    <a:pt x="4" y="332"/>
                  </a:cubicBezTo>
                  <a:cubicBezTo>
                    <a:pt x="4" y="334"/>
                    <a:pt x="3" y="336"/>
                    <a:pt x="3" y="338"/>
                  </a:cubicBezTo>
                  <a:cubicBezTo>
                    <a:pt x="3" y="339"/>
                    <a:pt x="2" y="340"/>
                    <a:pt x="2" y="341"/>
                  </a:cubicBezTo>
                  <a:cubicBezTo>
                    <a:pt x="2" y="343"/>
                    <a:pt x="2" y="345"/>
                    <a:pt x="1" y="347"/>
                  </a:cubicBezTo>
                  <a:cubicBezTo>
                    <a:pt x="1" y="348"/>
                    <a:pt x="1" y="350"/>
                    <a:pt x="1" y="351"/>
                  </a:cubicBezTo>
                  <a:cubicBezTo>
                    <a:pt x="1" y="353"/>
                    <a:pt x="0" y="355"/>
                    <a:pt x="0" y="357"/>
                  </a:cubicBezTo>
                  <a:cubicBezTo>
                    <a:pt x="0" y="358"/>
                    <a:pt x="0" y="359"/>
                    <a:pt x="0" y="360"/>
                  </a:cubicBezTo>
                  <a:cubicBezTo>
                    <a:pt x="0" y="363"/>
                    <a:pt x="0" y="366"/>
                    <a:pt x="0" y="370"/>
                  </a:cubicBezTo>
                  <a:cubicBezTo>
                    <a:pt x="0" y="399"/>
                    <a:pt x="7" y="426"/>
                    <a:pt x="20" y="450"/>
                  </a:cubicBezTo>
                  <a:cubicBezTo>
                    <a:pt x="34" y="476"/>
                    <a:pt x="55" y="498"/>
                    <a:pt x="81" y="513"/>
                  </a:cubicBezTo>
                  <a:cubicBezTo>
                    <a:pt x="85" y="516"/>
                    <a:pt x="90" y="519"/>
                    <a:pt x="95" y="521"/>
                  </a:cubicBezTo>
                  <a:cubicBezTo>
                    <a:pt x="117" y="532"/>
                    <a:pt x="142" y="538"/>
                    <a:pt x="168" y="538"/>
                  </a:cubicBezTo>
                  <a:cubicBezTo>
                    <a:pt x="168" y="568"/>
                    <a:pt x="168" y="568"/>
                    <a:pt x="168" y="568"/>
                  </a:cubicBezTo>
                  <a:cubicBezTo>
                    <a:pt x="168" y="568"/>
                    <a:pt x="168" y="568"/>
                    <a:pt x="168" y="568"/>
                  </a:cubicBezTo>
                  <a:cubicBezTo>
                    <a:pt x="168" y="573"/>
                    <a:pt x="169" y="579"/>
                    <a:pt x="171" y="584"/>
                  </a:cubicBezTo>
                  <a:cubicBezTo>
                    <a:pt x="172" y="585"/>
                    <a:pt x="172" y="586"/>
                    <a:pt x="173" y="587"/>
                  </a:cubicBezTo>
                  <a:cubicBezTo>
                    <a:pt x="174" y="589"/>
                    <a:pt x="175" y="591"/>
                    <a:pt x="176" y="592"/>
                  </a:cubicBezTo>
                  <a:cubicBezTo>
                    <a:pt x="177" y="593"/>
                    <a:pt x="178" y="594"/>
                    <a:pt x="179" y="595"/>
                  </a:cubicBezTo>
                  <a:cubicBezTo>
                    <a:pt x="180" y="596"/>
                    <a:pt x="181" y="597"/>
                    <a:pt x="182" y="598"/>
                  </a:cubicBezTo>
                  <a:cubicBezTo>
                    <a:pt x="185" y="601"/>
                    <a:pt x="189" y="604"/>
                    <a:pt x="193" y="606"/>
                  </a:cubicBezTo>
                  <a:cubicBezTo>
                    <a:pt x="197" y="607"/>
                    <a:pt x="201" y="608"/>
                    <a:pt x="205" y="609"/>
                  </a:cubicBezTo>
                  <a:cubicBezTo>
                    <a:pt x="206" y="609"/>
                    <a:pt x="208" y="609"/>
                    <a:pt x="209" y="609"/>
                  </a:cubicBezTo>
                  <a:cubicBezTo>
                    <a:pt x="209" y="609"/>
                    <a:pt x="209" y="609"/>
                    <a:pt x="209" y="609"/>
                  </a:cubicBezTo>
                  <a:cubicBezTo>
                    <a:pt x="1012" y="609"/>
                    <a:pt x="1012" y="609"/>
                    <a:pt x="1012" y="609"/>
                  </a:cubicBezTo>
                  <a:cubicBezTo>
                    <a:pt x="1022" y="609"/>
                    <a:pt x="1031" y="605"/>
                    <a:pt x="1038" y="600"/>
                  </a:cubicBezTo>
                  <a:cubicBezTo>
                    <a:pt x="1042" y="596"/>
                    <a:pt x="1046" y="592"/>
                    <a:pt x="1048" y="587"/>
                  </a:cubicBezTo>
                  <a:cubicBezTo>
                    <a:pt x="1049" y="586"/>
                    <a:pt x="1050" y="585"/>
                    <a:pt x="1050" y="584"/>
                  </a:cubicBezTo>
                  <a:cubicBezTo>
                    <a:pt x="1052" y="579"/>
                    <a:pt x="1053" y="573"/>
                    <a:pt x="1053" y="568"/>
                  </a:cubicBezTo>
                  <a:cubicBezTo>
                    <a:pt x="1053" y="568"/>
                    <a:pt x="1053" y="568"/>
                    <a:pt x="1053" y="568"/>
                  </a:cubicBezTo>
                  <a:cubicBezTo>
                    <a:pt x="1053" y="556"/>
                    <a:pt x="1053" y="556"/>
                    <a:pt x="1053" y="556"/>
                  </a:cubicBezTo>
                  <a:cubicBezTo>
                    <a:pt x="1053" y="387"/>
                    <a:pt x="1053" y="387"/>
                    <a:pt x="1053" y="387"/>
                  </a:cubicBezTo>
                  <a:cubicBezTo>
                    <a:pt x="1119" y="344"/>
                    <a:pt x="1119" y="344"/>
                    <a:pt x="1119" y="344"/>
                  </a:cubicBezTo>
                  <a:lnTo>
                    <a:pt x="1053" y="301"/>
                  </a:lnTo>
                  <a:close/>
                </a:path>
              </a:pathLst>
            </a:custGeom>
            <a:solidFill>
              <a:schemeClr val="tx1">
                <a:lumMod val="25000"/>
                <a:lumOff val="75000"/>
              </a:schemeClr>
            </a:solidFill>
            <a:ln>
              <a:noFill/>
            </a:ln>
          </p:spPr>
          <p:txBody>
            <a:bodyPr lIns="68580" tIns="34290" rIns="68580" bIns="34290"/>
            <a:lstStyle/>
            <a:p>
              <a:pPr>
                <a:defRPr/>
              </a:pPr>
              <a:endParaRPr lang="en-US" sz="1350"/>
            </a:p>
          </p:txBody>
        </p:sp>
        <p:sp>
          <p:nvSpPr>
            <p:cNvPr id="20" name="Freeform 6"/>
            <p:cNvSpPr>
              <a:spLocks/>
            </p:cNvSpPr>
            <p:nvPr/>
          </p:nvSpPr>
          <p:spPr bwMode="auto">
            <a:xfrm>
              <a:off x="3162661" y="1555750"/>
              <a:ext cx="2894914" cy="1998527"/>
            </a:xfrm>
            <a:custGeom>
              <a:avLst/>
              <a:gdLst>
                <a:gd name="T0" fmla="*/ 844 w 886"/>
                <a:gd name="T1" fmla="*/ 610 h 610"/>
                <a:gd name="T2" fmla="*/ 41 w 886"/>
                <a:gd name="T3" fmla="*/ 610 h 610"/>
                <a:gd name="T4" fmla="*/ 0 w 886"/>
                <a:gd name="T5" fmla="*/ 569 h 610"/>
                <a:gd name="T6" fmla="*/ 0 w 886"/>
                <a:gd name="T7" fmla="*/ 42 h 610"/>
                <a:gd name="T8" fmla="*/ 41 w 886"/>
                <a:gd name="T9" fmla="*/ 0 h 610"/>
                <a:gd name="T10" fmla="*/ 844 w 886"/>
                <a:gd name="T11" fmla="*/ 0 h 610"/>
                <a:gd name="T12" fmla="*/ 886 w 886"/>
                <a:gd name="T13" fmla="*/ 42 h 610"/>
                <a:gd name="T14" fmla="*/ 886 w 886"/>
                <a:gd name="T15" fmla="*/ 569 h 610"/>
                <a:gd name="T16" fmla="*/ 844 w 886"/>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6" h="610">
                  <a:moveTo>
                    <a:pt x="844" y="610"/>
                  </a:moveTo>
                  <a:cubicBezTo>
                    <a:pt x="41" y="610"/>
                    <a:pt x="41" y="610"/>
                    <a:pt x="41" y="610"/>
                  </a:cubicBezTo>
                  <a:cubicBezTo>
                    <a:pt x="19" y="610"/>
                    <a:pt x="0" y="591"/>
                    <a:pt x="0" y="569"/>
                  </a:cubicBezTo>
                  <a:cubicBezTo>
                    <a:pt x="0" y="42"/>
                    <a:pt x="0" y="42"/>
                    <a:pt x="0" y="42"/>
                  </a:cubicBezTo>
                  <a:cubicBezTo>
                    <a:pt x="0" y="19"/>
                    <a:pt x="19" y="0"/>
                    <a:pt x="41" y="0"/>
                  </a:cubicBezTo>
                  <a:cubicBezTo>
                    <a:pt x="844" y="0"/>
                    <a:pt x="844" y="0"/>
                    <a:pt x="844" y="0"/>
                  </a:cubicBezTo>
                  <a:cubicBezTo>
                    <a:pt x="867" y="0"/>
                    <a:pt x="886" y="19"/>
                    <a:pt x="886" y="42"/>
                  </a:cubicBezTo>
                  <a:cubicBezTo>
                    <a:pt x="886" y="569"/>
                    <a:pt x="886" y="569"/>
                    <a:pt x="886" y="569"/>
                  </a:cubicBezTo>
                  <a:cubicBezTo>
                    <a:pt x="886" y="591"/>
                    <a:pt x="867" y="610"/>
                    <a:pt x="844" y="610"/>
                  </a:cubicBezTo>
                  <a:close/>
                </a:path>
              </a:pathLst>
            </a:custGeom>
            <a:solidFill>
              <a:schemeClr val="bg1">
                <a:lumMod val="95000"/>
              </a:schemeClr>
            </a:solidFill>
            <a:ln>
              <a:noFill/>
            </a:ln>
          </p:spPr>
          <p:txBody>
            <a:bodyPr lIns="68580" tIns="34290" rIns="68580" bIns="34290"/>
            <a:lstStyle/>
            <a:p>
              <a:pPr>
                <a:defRPr/>
              </a:pPr>
              <a:endParaRPr lang="en-US" sz="1350"/>
            </a:p>
          </p:txBody>
        </p:sp>
        <p:sp>
          <p:nvSpPr>
            <p:cNvPr id="21" name="Freeform 7"/>
            <p:cNvSpPr>
              <a:spLocks/>
            </p:cNvSpPr>
            <p:nvPr/>
          </p:nvSpPr>
          <p:spPr bwMode="auto">
            <a:xfrm>
              <a:off x="6041794" y="2535566"/>
              <a:ext cx="228831" cy="298205"/>
            </a:xfrm>
            <a:custGeom>
              <a:avLst/>
              <a:gdLst>
                <a:gd name="T0" fmla="*/ 0 w 144"/>
                <a:gd name="T1" fmla="*/ 0 h 188"/>
                <a:gd name="T2" fmla="*/ 0 w 144"/>
                <a:gd name="T3" fmla="*/ 188 h 188"/>
                <a:gd name="T4" fmla="*/ 144 w 144"/>
                <a:gd name="T5" fmla="*/ 95 h 188"/>
                <a:gd name="T6" fmla="*/ 0 w 144"/>
                <a:gd name="T7" fmla="*/ 0 h 188"/>
              </a:gdLst>
              <a:ahLst/>
              <a:cxnLst>
                <a:cxn ang="0">
                  <a:pos x="T0" y="T1"/>
                </a:cxn>
                <a:cxn ang="0">
                  <a:pos x="T2" y="T3"/>
                </a:cxn>
                <a:cxn ang="0">
                  <a:pos x="T4" y="T5"/>
                </a:cxn>
                <a:cxn ang="0">
                  <a:pos x="T6" y="T7"/>
                </a:cxn>
              </a:cxnLst>
              <a:rect l="0" t="0" r="r" b="b"/>
              <a:pathLst>
                <a:path w="144" h="188">
                  <a:moveTo>
                    <a:pt x="0" y="0"/>
                  </a:moveTo>
                  <a:lnTo>
                    <a:pt x="0" y="188"/>
                  </a:lnTo>
                  <a:lnTo>
                    <a:pt x="144" y="95"/>
                  </a:lnTo>
                  <a:lnTo>
                    <a:pt x="0" y="0"/>
                  </a:lnTo>
                  <a:close/>
                </a:path>
              </a:pathLst>
            </a:custGeom>
            <a:solidFill>
              <a:schemeClr val="bg1">
                <a:lumMod val="95000"/>
              </a:schemeClr>
            </a:solidFill>
            <a:ln>
              <a:noFill/>
            </a:ln>
          </p:spPr>
          <p:txBody>
            <a:bodyPr lIns="68580" tIns="34290" rIns="68580" bIns="34290"/>
            <a:lstStyle/>
            <a:p>
              <a:pPr>
                <a:defRPr/>
              </a:pPr>
              <a:endParaRPr lang="en-US" sz="1350"/>
            </a:p>
          </p:txBody>
        </p:sp>
        <p:sp>
          <p:nvSpPr>
            <p:cNvPr id="22" name="Freeform 8"/>
            <p:cNvSpPr>
              <a:spLocks/>
            </p:cNvSpPr>
            <p:nvPr/>
          </p:nvSpPr>
          <p:spPr bwMode="auto">
            <a:xfrm>
              <a:off x="3162661" y="1555750"/>
              <a:ext cx="2894914" cy="1998527"/>
            </a:xfrm>
            <a:custGeom>
              <a:avLst/>
              <a:gdLst>
                <a:gd name="T0" fmla="*/ 103 w 886"/>
                <a:gd name="T1" fmla="*/ 0 h 610"/>
                <a:gd name="T2" fmla="*/ 41 w 886"/>
                <a:gd name="T3" fmla="*/ 0 h 610"/>
                <a:gd name="T4" fmla="*/ 0 w 886"/>
                <a:gd name="T5" fmla="*/ 42 h 610"/>
                <a:gd name="T6" fmla="*/ 0 w 886"/>
                <a:gd name="T7" fmla="*/ 569 h 610"/>
                <a:gd name="T8" fmla="*/ 41 w 886"/>
                <a:gd name="T9" fmla="*/ 610 h 610"/>
                <a:gd name="T10" fmla="*/ 844 w 886"/>
                <a:gd name="T11" fmla="*/ 610 h 610"/>
                <a:gd name="T12" fmla="*/ 886 w 886"/>
                <a:gd name="T13" fmla="*/ 569 h 610"/>
                <a:gd name="T14" fmla="*/ 886 w 886"/>
                <a:gd name="T15" fmla="*/ 557 h 610"/>
                <a:gd name="T16" fmla="*/ 103 w 886"/>
                <a:gd name="T17" fmla="*/ 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6" h="610">
                  <a:moveTo>
                    <a:pt x="103" y="0"/>
                  </a:moveTo>
                  <a:cubicBezTo>
                    <a:pt x="41" y="0"/>
                    <a:pt x="41" y="0"/>
                    <a:pt x="41" y="0"/>
                  </a:cubicBezTo>
                  <a:cubicBezTo>
                    <a:pt x="19" y="0"/>
                    <a:pt x="0" y="19"/>
                    <a:pt x="0" y="42"/>
                  </a:cubicBezTo>
                  <a:cubicBezTo>
                    <a:pt x="0" y="569"/>
                    <a:pt x="0" y="569"/>
                    <a:pt x="0" y="569"/>
                  </a:cubicBezTo>
                  <a:cubicBezTo>
                    <a:pt x="0" y="591"/>
                    <a:pt x="19" y="610"/>
                    <a:pt x="41" y="610"/>
                  </a:cubicBezTo>
                  <a:cubicBezTo>
                    <a:pt x="844" y="610"/>
                    <a:pt x="844" y="610"/>
                    <a:pt x="844" y="610"/>
                  </a:cubicBezTo>
                  <a:cubicBezTo>
                    <a:pt x="867" y="610"/>
                    <a:pt x="886" y="591"/>
                    <a:pt x="886" y="569"/>
                  </a:cubicBezTo>
                  <a:cubicBezTo>
                    <a:pt x="886" y="557"/>
                    <a:pt x="886" y="557"/>
                    <a:pt x="886" y="557"/>
                  </a:cubicBezTo>
                  <a:cubicBezTo>
                    <a:pt x="208" y="570"/>
                    <a:pt x="115" y="147"/>
                    <a:pt x="103" y="0"/>
                  </a:cubicBezTo>
                  <a:close/>
                </a:path>
              </a:pathLst>
            </a:custGeom>
            <a:solidFill>
              <a:schemeClr val="bg1">
                <a:alpha val="64000"/>
              </a:schemeClr>
            </a:solidFill>
            <a:ln>
              <a:noFill/>
            </a:ln>
          </p:spPr>
          <p:txBody>
            <a:bodyPr lIns="68580" tIns="34290" rIns="68580" bIns="34290"/>
            <a:lstStyle/>
            <a:p>
              <a:pPr>
                <a:defRPr/>
              </a:pPr>
              <a:endParaRPr lang="en-US" sz="1350"/>
            </a:p>
          </p:txBody>
        </p:sp>
        <p:sp>
          <p:nvSpPr>
            <p:cNvPr id="23" name="Freeform 9"/>
            <p:cNvSpPr>
              <a:spLocks/>
            </p:cNvSpPr>
            <p:nvPr/>
          </p:nvSpPr>
          <p:spPr bwMode="auto">
            <a:xfrm>
              <a:off x="3162661" y="1555750"/>
              <a:ext cx="2894914" cy="487129"/>
            </a:xfrm>
            <a:custGeom>
              <a:avLst/>
              <a:gdLst>
                <a:gd name="T0" fmla="*/ 844 w 886"/>
                <a:gd name="T1" fmla="*/ 0 h 149"/>
                <a:gd name="T2" fmla="*/ 41 w 886"/>
                <a:gd name="T3" fmla="*/ 0 h 149"/>
                <a:gd name="T4" fmla="*/ 0 w 886"/>
                <a:gd name="T5" fmla="*/ 42 h 149"/>
                <a:gd name="T6" fmla="*/ 0 w 886"/>
                <a:gd name="T7" fmla="*/ 149 h 149"/>
                <a:gd name="T8" fmla="*/ 886 w 886"/>
                <a:gd name="T9" fmla="*/ 149 h 149"/>
                <a:gd name="T10" fmla="*/ 886 w 886"/>
                <a:gd name="T11" fmla="*/ 42 h 149"/>
                <a:gd name="T12" fmla="*/ 844 w 886"/>
                <a:gd name="T13" fmla="*/ 0 h 149"/>
              </a:gdLst>
              <a:ahLst/>
              <a:cxnLst>
                <a:cxn ang="0">
                  <a:pos x="T0" y="T1"/>
                </a:cxn>
                <a:cxn ang="0">
                  <a:pos x="T2" y="T3"/>
                </a:cxn>
                <a:cxn ang="0">
                  <a:pos x="T4" y="T5"/>
                </a:cxn>
                <a:cxn ang="0">
                  <a:pos x="T6" y="T7"/>
                </a:cxn>
                <a:cxn ang="0">
                  <a:pos x="T8" y="T9"/>
                </a:cxn>
                <a:cxn ang="0">
                  <a:pos x="T10" y="T11"/>
                </a:cxn>
                <a:cxn ang="0">
                  <a:pos x="T12" y="T13"/>
                </a:cxn>
              </a:cxnLst>
              <a:rect l="0" t="0" r="r" b="b"/>
              <a:pathLst>
                <a:path w="886" h="149">
                  <a:moveTo>
                    <a:pt x="844" y="0"/>
                  </a:moveTo>
                  <a:cubicBezTo>
                    <a:pt x="41" y="0"/>
                    <a:pt x="41" y="0"/>
                    <a:pt x="41" y="0"/>
                  </a:cubicBezTo>
                  <a:cubicBezTo>
                    <a:pt x="19" y="0"/>
                    <a:pt x="0" y="19"/>
                    <a:pt x="0" y="42"/>
                  </a:cubicBezTo>
                  <a:cubicBezTo>
                    <a:pt x="0" y="149"/>
                    <a:pt x="0" y="149"/>
                    <a:pt x="0" y="149"/>
                  </a:cubicBezTo>
                  <a:cubicBezTo>
                    <a:pt x="886" y="149"/>
                    <a:pt x="886" y="149"/>
                    <a:pt x="886" y="149"/>
                  </a:cubicBezTo>
                  <a:cubicBezTo>
                    <a:pt x="886" y="42"/>
                    <a:pt x="886" y="42"/>
                    <a:pt x="886" y="42"/>
                  </a:cubicBezTo>
                  <a:cubicBezTo>
                    <a:pt x="886" y="19"/>
                    <a:pt x="867" y="0"/>
                    <a:pt x="844" y="0"/>
                  </a:cubicBezTo>
                  <a:close/>
                </a:path>
              </a:pathLst>
            </a:custGeom>
            <a:solidFill>
              <a:schemeClr val="accent2"/>
            </a:solidFill>
            <a:ln>
              <a:noFill/>
            </a:ln>
          </p:spPr>
          <p:txBody>
            <a:bodyPr lIns="68580" tIns="34290" rIns="68580" bIns="34290" anchor="ctr"/>
            <a:lstStyle/>
            <a:p>
              <a:pPr algn="ctr">
                <a:defRPr/>
              </a:pPr>
              <a:r>
                <a:rPr lang="en-US" sz="1350" b="1"/>
                <a:t>Hoạt động trải nghiệm hướng nghiệp</a:t>
              </a:r>
            </a:p>
          </p:txBody>
        </p:sp>
        <p:sp>
          <p:nvSpPr>
            <p:cNvPr id="24" name="Freeform 10"/>
            <p:cNvSpPr>
              <a:spLocks/>
            </p:cNvSpPr>
            <p:nvPr/>
          </p:nvSpPr>
          <p:spPr bwMode="auto">
            <a:xfrm>
              <a:off x="3162661" y="1555750"/>
              <a:ext cx="437936" cy="487129"/>
            </a:xfrm>
            <a:custGeom>
              <a:avLst/>
              <a:gdLst>
                <a:gd name="T0" fmla="*/ 0 w 134"/>
                <a:gd name="T1" fmla="*/ 42 h 149"/>
                <a:gd name="T2" fmla="*/ 0 w 134"/>
                <a:gd name="T3" fmla="*/ 149 h 149"/>
                <a:gd name="T4" fmla="*/ 134 w 134"/>
                <a:gd name="T5" fmla="*/ 149 h 149"/>
                <a:gd name="T6" fmla="*/ 103 w 134"/>
                <a:gd name="T7" fmla="*/ 0 h 149"/>
                <a:gd name="T8" fmla="*/ 41 w 134"/>
                <a:gd name="T9" fmla="*/ 0 h 149"/>
                <a:gd name="T10" fmla="*/ 37 w 134"/>
                <a:gd name="T11" fmla="*/ 1 h 149"/>
                <a:gd name="T12" fmla="*/ 0 w 134"/>
                <a:gd name="T13" fmla="*/ 42 h 149"/>
              </a:gdLst>
              <a:ahLst/>
              <a:cxnLst>
                <a:cxn ang="0">
                  <a:pos x="T0" y="T1"/>
                </a:cxn>
                <a:cxn ang="0">
                  <a:pos x="T2" y="T3"/>
                </a:cxn>
                <a:cxn ang="0">
                  <a:pos x="T4" y="T5"/>
                </a:cxn>
                <a:cxn ang="0">
                  <a:pos x="T6" y="T7"/>
                </a:cxn>
                <a:cxn ang="0">
                  <a:pos x="T8" y="T9"/>
                </a:cxn>
                <a:cxn ang="0">
                  <a:pos x="T10" y="T11"/>
                </a:cxn>
                <a:cxn ang="0">
                  <a:pos x="T12" y="T13"/>
                </a:cxn>
              </a:cxnLst>
              <a:rect l="0" t="0" r="r" b="b"/>
              <a:pathLst>
                <a:path w="134" h="149">
                  <a:moveTo>
                    <a:pt x="0" y="42"/>
                  </a:moveTo>
                  <a:cubicBezTo>
                    <a:pt x="0" y="149"/>
                    <a:pt x="0" y="149"/>
                    <a:pt x="0" y="149"/>
                  </a:cubicBezTo>
                  <a:cubicBezTo>
                    <a:pt x="134" y="149"/>
                    <a:pt x="134" y="149"/>
                    <a:pt x="134" y="149"/>
                  </a:cubicBezTo>
                  <a:cubicBezTo>
                    <a:pt x="114" y="90"/>
                    <a:pt x="106" y="37"/>
                    <a:pt x="103" y="0"/>
                  </a:cubicBezTo>
                  <a:cubicBezTo>
                    <a:pt x="41" y="0"/>
                    <a:pt x="41" y="0"/>
                    <a:pt x="41" y="0"/>
                  </a:cubicBezTo>
                  <a:cubicBezTo>
                    <a:pt x="40" y="0"/>
                    <a:pt x="39" y="1"/>
                    <a:pt x="37" y="1"/>
                  </a:cubicBezTo>
                  <a:cubicBezTo>
                    <a:pt x="16" y="3"/>
                    <a:pt x="0" y="20"/>
                    <a:pt x="0" y="42"/>
                  </a:cubicBezTo>
                  <a:close/>
                </a:path>
              </a:pathLst>
            </a:custGeom>
            <a:solidFill>
              <a:schemeClr val="bg1">
                <a:alpha val="10000"/>
              </a:schemeClr>
            </a:solidFill>
            <a:ln>
              <a:noFill/>
            </a:ln>
          </p:spPr>
          <p:txBody>
            <a:bodyPr lIns="68580" tIns="34290" rIns="68580" bIns="34290"/>
            <a:lstStyle/>
            <a:p>
              <a:pPr>
                <a:defRPr/>
              </a:pPr>
              <a:endParaRPr lang="en-US" sz="1350"/>
            </a:p>
          </p:txBody>
        </p:sp>
        <p:sp>
          <p:nvSpPr>
            <p:cNvPr id="25" name="Oval 11"/>
            <p:cNvSpPr>
              <a:spLocks noChangeArrowheads="1"/>
            </p:cNvSpPr>
            <p:nvPr/>
          </p:nvSpPr>
          <p:spPr bwMode="auto">
            <a:xfrm>
              <a:off x="2587624" y="2378128"/>
              <a:ext cx="896585" cy="882575"/>
            </a:xfrm>
            <a:prstGeom prst="ellipse">
              <a:avLst/>
            </a:prstGeom>
            <a:solidFill>
              <a:schemeClr val="accent2"/>
            </a:solidFill>
            <a:ln>
              <a:noFill/>
            </a:ln>
          </p:spPr>
          <p:txBody>
            <a:bodyPr lIns="68580" tIns="34290" rIns="68580" bIns="34290"/>
            <a:lstStyle/>
            <a:p>
              <a:pPr>
                <a:defRPr/>
              </a:pPr>
              <a:endParaRPr lang="en-US" sz="1350"/>
            </a:p>
          </p:txBody>
        </p:sp>
        <p:sp>
          <p:nvSpPr>
            <p:cNvPr id="26" name="Freeform 12"/>
            <p:cNvSpPr>
              <a:spLocks/>
            </p:cNvSpPr>
            <p:nvPr/>
          </p:nvSpPr>
          <p:spPr bwMode="auto">
            <a:xfrm>
              <a:off x="2658641" y="2334601"/>
              <a:ext cx="827541" cy="871462"/>
            </a:xfrm>
            <a:custGeom>
              <a:avLst/>
              <a:gdLst>
                <a:gd name="T0" fmla="*/ 66 w 278"/>
                <a:gd name="T1" fmla="*/ 0 h 303"/>
                <a:gd name="T2" fmla="*/ 0 w 278"/>
                <a:gd name="T3" fmla="*/ 134 h 303"/>
                <a:gd name="T4" fmla="*/ 168 w 278"/>
                <a:gd name="T5" fmla="*/ 303 h 303"/>
                <a:gd name="T6" fmla="*/ 278 w 278"/>
                <a:gd name="T7" fmla="*/ 262 h 303"/>
                <a:gd name="T8" fmla="*/ 66 w 278"/>
                <a:gd name="T9" fmla="*/ 0 h 303"/>
              </a:gdLst>
              <a:ahLst/>
              <a:cxnLst>
                <a:cxn ang="0">
                  <a:pos x="T0" y="T1"/>
                </a:cxn>
                <a:cxn ang="0">
                  <a:pos x="T2" y="T3"/>
                </a:cxn>
                <a:cxn ang="0">
                  <a:pos x="T4" y="T5"/>
                </a:cxn>
                <a:cxn ang="0">
                  <a:pos x="T6" y="T7"/>
                </a:cxn>
                <a:cxn ang="0">
                  <a:pos x="T8" y="T9"/>
                </a:cxn>
              </a:cxnLst>
              <a:rect l="0" t="0" r="r" b="b"/>
              <a:pathLst>
                <a:path w="278" h="303">
                  <a:moveTo>
                    <a:pt x="66" y="0"/>
                  </a:moveTo>
                  <a:cubicBezTo>
                    <a:pt x="26" y="31"/>
                    <a:pt x="0" y="80"/>
                    <a:pt x="0" y="134"/>
                  </a:cubicBezTo>
                  <a:cubicBezTo>
                    <a:pt x="0" y="227"/>
                    <a:pt x="75" y="303"/>
                    <a:pt x="168" y="303"/>
                  </a:cubicBezTo>
                  <a:cubicBezTo>
                    <a:pt x="210" y="303"/>
                    <a:pt x="249" y="287"/>
                    <a:pt x="278" y="262"/>
                  </a:cubicBezTo>
                  <a:cubicBezTo>
                    <a:pt x="164" y="186"/>
                    <a:pt x="101" y="88"/>
                    <a:pt x="66" y="0"/>
                  </a:cubicBezTo>
                  <a:close/>
                </a:path>
              </a:pathLst>
            </a:custGeom>
            <a:solidFill>
              <a:schemeClr val="bg1">
                <a:alpha val="10000"/>
              </a:schemeClr>
            </a:solidFill>
            <a:ln>
              <a:noFill/>
            </a:ln>
          </p:spPr>
          <p:txBody>
            <a:bodyPr lIns="68580" tIns="34290" rIns="68580" bIns="34290"/>
            <a:lstStyle/>
            <a:p>
              <a:pPr>
                <a:defRPr/>
              </a:pPr>
              <a:endParaRPr lang="en-US" sz="1350"/>
            </a:p>
          </p:txBody>
        </p:sp>
      </p:grpSp>
      <p:grpSp>
        <p:nvGrpSpPr>
          <p:cNvPr id="27" name="Group 26"/>
          <p:cNvGrpSpPr>
            <a:grpSpLocks/>
          </p:cNvGrpSpPr>
          <p:nvPr/>
        </p:nvGrpSpPr>
        <p:grpSpPr bwMode="auto">
          <a:xfrm>
            <a:off x="3016250" y="4695825"/>
            <a:ext cx="217488" cy="217488"/>
            <a:chOff x="6125028" y="1695871"/>
            <a:chExt cx="290285" cy="290285"/>
          </a:xfrm>
        </p:grpSpPr>
        <p:sp>
          <p:nvSpPr>
            <p:cNvPr id="28" name="Oval 27"/>
            <p:cNvSpPr/>
            <p:nvPr/>
          </p:nvSpPr>
          <p:spPr>
            <a:xfrm>
              <a:off x="6125028" y="1695871"/>
              <a:ext cx="290285" cy="2902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en-US" sz="1350"/>
            </a:p>
          </p:txBody>
        </p:sp>
        <p:sp>
          <p:nvSpPr>
            <p:cNvPr id="29" name="Oval 28"/>
            <p:cNvSpPr/>
            <p:nvPr/>
          </p:nvSpPr>
          <p:spPr>
            <a:xfrm>
              <a:off x="6201307" y="1772150"/>
              <a:ext cx="137727" cy="1377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en-US" sz="1350"/>
            </a:p>
          </p:txBody>
        </p:sp>
      </p:grpSp>
      <p:sp>
        <p:nvSpPr>
          <p:cNvPr id="30" name="Inhaltsplatzhalter 4"/>
          <p:cNvSpPr txBox="1">
            <a:spLocks/>
          </p:cNvSpPr>
          <p:nvPr/>
        </p:nvSpPr>
        <p:spPr>
          <a:xfrm>
            <a:off x="4216400" y="2522538"/>
            <a:ext cx="1082675" cy="231775"/>
          </a:xfrm>
          <a:prstGeom prst="rect">
            <a:avLst/>
          </a:prstGeom>
        </p:spPr>
        <p:txBody>
          <a:bodyPr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900"/>
              </a:spcAft>
              <a:buFont typeface="Wingdings" panose="05000000000000000000" pitchFamily="2" charset="2"/>
              <a:buNone/>
              <a:defRPr/>
            </a:pPr>
            <a:r>
              <a:rPr lang="en-US" sz="1500" b="1">
                <a:solidFill>
                  <a:schemeClr val="accent1"/>
                </a:solidFill>
                <a:latin typeface="+mj-lt"/>
              </a:rPr>
              <a:t>2006</a:t>
            </a:r>
            <a:endParaRPr lang="en-US" sz="1200">
              <a:solidFill>
                <a:schemeClr val="accent1"/>
              </a:solidFill>
              <a:latin typeface="+mn-lt"/>
            </a:endParaRPr>
          </a:p>
        </p:txBody>
      </p:sp>
      <p:grpSp>
        <p:nvGrpSpPr>
          <p:cNvPr id="31" name="Group 30"/>
          <p:cNvGrpSpPr>
            <a:grpSpLocks/>
          </p:cNvGrpSpPr>
          <p:nvPr/>
        </p:nvGrpSpPr>
        <p:grpSpPr bwMode="auto">
          <a:xfrm>
            <a:off x="1492250" y="4675188"/>
            <a:ext cx="1373188" cy="336550"/>
            <a:chOff x="6386285" y="2767157"/>
            <a:chExt cx="1831654" cy="449303"/>
          </a:xfrm>
        </p:grpSpPr>
        <p:sp>
          <p:nvSpPr>
            <p:cNvPr id="32" name="Inhaltsplatzhalter 4"/>
            <p:cNvSpPr txBox="1">
              <a:spLocks/>
            </p:cNvSpPr>
            <p:nvPr/>
          </p:nvSpPr>
          <p:spPr>
            <a:xfrm>
              <a:off x="6773792" y="2767157"/>
              <a:ext cx="1444147" cy="307306"/>
            </a:xfrm>
            <a:prstGeom prst="rect">
              <a:avLst/>
            </a:prstGeom>
          </p:spPr>
          <p:txBody>
            <a:bodyPr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00000"/>
                </a:lnSpc>
                <a:spcAft>
                  <a:spcPts val="900"/>
                </a:spcAft>
                <a:buFont typeface="Wingdings" panose="05000000000000000000" pitchFamily="2" charset="2"/>
                <a:buNone/>
                <a:defRPr/>
              </a:pPr>
              <a:r>
                <a:rPr lang="en-US" sz="1500" b="1">
                  <a:solidFill>
                    <a:schemeClr val="accent2"/>
                  </a:solidFill>
                  <a:latin typeface="+mj-lt"/>
                </a:rPr>
                <a:t>2018</a:t>
              </a:r>
              <a:endParaRPr lang="en-US" sz="1200">
                <a:solidFill>
                  <a:schemeClr val="accent2"/>
                </a:solidFill>
                <a:latin typeface="+mn-lt"/>
              </a:endParaRPr>
            </a:p>
          </p:txBody>
        </p:sp>
        <p:sp>
          <p:nvSpPr>
            <p:cNvPr id="33" name="Inhaltsplatzhalter 4"/>
            <p:cNvSpPr txBox="1">
              <a:spLocks/>
            </p:cNvSpPr>
            <p:nvPr/>
          </p:nvSpPr>
          <p:spPr>
            <a:xfrm>
              <a:off x="6386285" y="3046912"/>
              <a:ext cx="1444147" cy="169548"/>
            </a:xfrm>
            <a:prstGeom prst="rect">
              <a:avLst/>
            </a:prstGeom>
          </p:spPr>
          <p:txBody>
            <a:bodyPr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00000"/>
                </a:lnSpc>
                <a:spcAft>
                  <a:spcPts val="900"/>
                </a:spcAft>
                <a:buFont typeface="Wingdings" panose="05000000000000000000" pitchFamily="2" charset="2"/>
                <a:buNone/>
                <a:defRPr/>
              </a:pPr>
              <a:endParaRPr lang="en-US" sz="825">
                <a:solidFill>
                  <a:schemeClr val="bg1">
                    <a:lumMod val="50000"/>
                  </a:schemeClr>
                </a:solidFill>
                <a:latin typeface="+mn-lt"/>
              </a:endParaRPr>
            </a:p>
          </p:txBody>
        </p:sp>
      </p:grpSp>
      <p:sp>
        <p:nvSpPr>
          <p:cNvPr id="34" name="Inhaltsplatzhalter 4"/>
          <p:cNvSpPr txBox="1">
            <a:spLocks/>
          </p:cNvSpPr>
          <p:nvPr/>
        </p:nvSpPr>
        <p:spPr bwMode="auto">
          <a:xfrm>
            <a:off x="1236690" y="2153688"/>
            <a:ext cx="2220886"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marL="271463" indent="-271463" algn="just" defTabSz="912813">
              <a:spcBef>
                <a:spcPct val="20000"/>
              </a:spcBef>
              <a:buChar char="•"/>
              <a:defRPr sz="2100">
                <a:solidFill>
                  <a:schemeClr val="tx1"/>
                </a:solidFill>
                <a:latin typeface="Arial" panose="020B0604020202020204" pitchFamily="34" charset="0"/>
                <a:ea typeface="ＭＳ Ｐゴシック" panose="020B0600070205080204" pitchFamily="34" charset="-128"/>
              </a:defRPr>
            </a:lvl1pPr>
            <a:lvl2pPr marL="806450" indent="-271463" algn="just" defTabSz="912813">
              <a:spcBef>
                <a:spcPct val="20000"/>
              </a:spcBef>
              <a:buChar char="–"/>
              <a:defRPr sz="2100">
                <a:solidFill>
                  <a:schemeClr val="tx1"/>
                </a:solidFill>
                <a:latin typeface="Arial" panose="020B0604020202020204" pitchFamily="34" charset="0"/>
                <a:ea typeface="ＭＳ Ｐゴシック" panose="020B0600070205080204" pitchFamily="34" charset="-128"/>
              </a:defRPr>
            </a:lvl2pPr>
            <a:lvl3pPr marL="1079500" indent="-176213" algn="just" defTabSz="912813">
              <a:spcBef>
                <a:spcPct val="20000"/>
              </a:spcBef>
              <a:buChar char="•"/>
              <a:defRPr sz="2100">
                <a:solidFill>
                  <a:schemeClr val="tx1"/>
                </a:solidFill>
                <a:latin typeface="Arial" panose="020B0604020202020204" pitchFamily="34" charset="0"/>
                <a:ea typeface="ＭＳ Ｐゴシック" panose="020B0600070205080204" pitchFamily="34" charset="-128"/>
              </a:defRPr>
            </a:lvl3pPr>
            <a:lvl4pPr marL="1435100" indent="-176213" algn="just" defTabSz="912813">
              <a:spcBef>
                <a:spcPct val="20000"/>
              </a:spcBef>
              <a:buChar char="–"/>
              <a:defRPr sz="2100">
                <a:solidFill>
                  <a:schemeClr val="tx1"/>
                </a:solidFill>
                <a:latin typeface="Arial" panose="020B0604020202020204" pitchFamily="34" charset="0"/>
                <a:ea typeface="ＭＳ Ｐゴシック" panose="020B0600070205080204" pitchFamily="34" charset="-128"/>
              </a:defRPr>
            </a:lvl4pPr>
            <a:lvl5pPr marL="1792288" indent="-177800" algn="just" defTabSz="912813">
              <a:spcBef>
                <a:spcPct val="20000"/>
              </a:spcBef>
              <a:buChar char="»"/>
              <a:defRPr sz="2100">
                <a:solidFill>
                  <a:schemeClr val="tx1"/>
                </a:solidFill>
                <a:latin typeface="Arial" panose="020B0604020202020204" pitchFamily="34" charset="0"/>
                <a:ea typeface="ＭＳ Ｐゴシック" panose="020B0600070205080204" pitchFamily="34" charset="-128"/>
              </a:defRPr>
            </a:lvl5pPr>
            <a:lvl6pPr marL="2249488" indent="-177800" algn="just" defTabSz="912813" eaLnBrk="0" fontAlgn="base" hangingPunct="0">
              <a:spcBef>
                <a:spcPct val="20000"/>
              </a:spcBef>
              <a:spcAft>
                <a:spcPct val="0"/>
              </a:spcAft>
              <a:buChar char="»"/>
              <a:defRPr sz="2100">
                <a:solidFill>
                  <a:schemeClr val="tx1"/>
                </a:solidFill>
                <a:latin typeface="Arial" panose="020B0604020202020204" pitchFamily="34" charset="0"/>
                <a:ea typeface="ＭＳ Ｐゴシック" panose="020B0600070205080204" pitchFamily="34" charset="-128"/>
              </a:defRPr>
            </a:lvl6pPr>
            <a:lvl7pPr marL="2706688" indent="-177800" algn="just" defTabSz="912813" eaLnBrk="0" fontAlgn="base" hangingPunct="0">
              <a:spcBef>
                <a:spcPct val="20000"/>
              </a:spcBef>
              <a:spcAft>
                <a:spcPct val="0"/>
              </a:spcAft>
              <a:buChar char="»"/>
              <a:defRPr sz="2100">
                <a:solidFill>
                  <a:schemeClr val="tx1"/>
                </a:solidFill>
                <a:latin typeface="Arial" panose="020B0604020202020204" pitchFamily="34" charset="0"/>
                <a:ea typeface="ＭＳ Ｐゴシック" panose="020B0600070205080204" pitchFamily="34" charset="-128"/>
              </a:defRPr>
            </a:lvl7pPr>
            <a:lvl8pPr marL="3163888" indent="-177800" algn="just" defTabSz="912813" eaLnBrk="0" fontAlgn="base" hangingPunct="0">
              <a:spcBef>
                <a:spcPct val="20000"/>
              </a:spcBef>
              <a:spcAft>
                <a:spcPct val="0"/>
              </a:spcAft>
              <a:buChar char="»"/>
              <a:defRPr sz="2100">
                <a:solidFill>
                  <a:schemeClr val="tx1"/>
                </a:solidFill>
                <a:latin typeface="Arial" panose="020B0604020202020204" pitchFamily="34" charset="0"/>
                <a:ea typeface="ＭＳ Ｐゴシック" panose="020B0600070205080204" pitchFamily="34" charset="-128"/>
              </a:defRPr>
            </a:lvl8pPr>
            <a:lvl9pPr marL="3621088" indent="-177800" algn="just" defTabSz="912813" eaLnBrk="0" fontAlgn="base" hangingPunct="0">
              <a:spcBef>
                <a:spcPct val="20000"/>
              </a:spcBef>
              <a:spcAft>
                <a:spcPct val="0"/>
              </a:spcAft>
              <a:buChar char="»"/>
              <a:defRPr sz="2100">
                <a:solidFill>
                  <a:schemeClr val="tx1"/>
                </a:solidFill>
                <a:latin typeface="Arial" panose="020B0604020202020204" pitchFamily="34" charset="0"/>
                <a:ea typeface="ＭＳ Ｐゴシック" panose="020B0600070205080204" pitchFamily="34" charset="-128"/>
              </a:defRPr>
            </a:lvl9pPr>
          </a:lstStyle>
          <a:p>
            <a:pPr algn="l" eaLnBrk="1" hangingPunct="1">
              <a:spcBef>
                <a:spcPct val="0"/>
              </a:spcBef>
              <a:spcAft>
                <a:spcPts val="900"/>
              </a:spcAft>
              <a:buFont typeface="Wingdings" panose="05000000000000000000" pitchFamily="2" charset="2"/>
              <a:buChar char="q"/>
            </a:pPr>
            <a:r>
              <a:rPr lang="en-US" altLang="en-US" sz="1200" b="1"/>
              <a:t>Không có SGK, </a:t>
            </a:r>
          </a:p>
          <a:p>
            <a:pPr algn="l" eaLnBrk="1" hangingPunct="1">
              <a:spcBef>
                <a:spcPct val="0"/>
              </a:spcBef>
              <a:spcAft>
                <a:spcPts val="900"/>
              </a:spcAft>
              <a:buFont typeface="Wingdings" panose="05000000000000000000" pitchFamily="2" charset="2"/>
              <a:buChar char="q"/>
            </a:pPr>
            <a:r>
              <a:rPr lang="en-US" altLang="en-US" sz="1200" b="1"/>
              <a:t>Không có chương trình, </a:t>
            </a:r>
          </a:p>
          <a:p>
            <a:pPr algn="l" eaLnBrk="1" hangingPunct="1">
              <a:spcBef>
                <a:spcPct val="0"/>
              </a:spcBef>
              <a:spcAft>
                <a:spcPts val="900"/>
              </a:spcAft>
              <a:buFont typeface="Wingdings" panose="05000000000000000000" pitchFamily="2" charset="2"/>
              <a:buChar char="q"/>
            </a:pPr>
            <a:r>
              <a:rPr lang="en-US" altLang="en-US" sz="1200" b="1"/>
              <a:t>Không kiểm tra đánh giá</a:t>
            </a:r>
            <a:endParaRPr lang="en-US" altLang="en-US" sz="800"/>
          </a:p>
        </p:txBody>
      </p:sp>
      <p:sp>
        <p:nvSpPr>
          <p:cNvPr id="35" name="Inhaltsplatzhalter 4"/>
          <p:cNvSpPr txBox="1">
            <a:spLocks/>
          </p:cNvSpPr>
          <p:nvPr/>
        </p:nvSpPr>
        <p:spPr bwMode="auto">
          <a:xfrm>
            <a:off x="4014788" y="4079875"/>
            <a:ext cx="3906837" cy="242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marL="271463" indent="-271463" algn="just" defTabSz="912813">
              <a:spcBef>
                <a:spcPct val="20000"/>
              </a:spcBef>
              <a:buChar char="•"/>
              <a:defRPr sz="2100">
                <a:solidFill>
                  <a:schemeClr val="tx1"/>
                </a:solidFill>
                <a:latin typeface="Arial" panose="020B0604020202020204" pitchFamily="34" charset="0"/>
                <a:ea typeface="ＭＳ Ｐゴシック" panose="020B0600070205080204" pitchFamily="34" charset="-128"/>
              </a:defRPr>
            </a:lvl1pPr>
            <a:lvl2pPr marL="806450" indent="-271463" algn="just" defTabSz="912813">
              <a:spcBef>
                <a:spcPct val="20000"/>
              </a:spcBef>
              <a:buChar char="–"/>
              <a:defRPr sz="2100">
                <a:solidFill>
                  <a:schemeClr val="tx1"/>
                </a:solidFill>
                <a:latin typeface="Arial" panose="020B0604020202020204" pitchFamily="34" charset="0"/>
                <a:ea typeface="ＭＳ Ｐゴシック" panose="020B0600070205080204" pitchFamily="34" charset="-128"/>
              </a:defRPr>
            </a:lvl2pPr>
            <a:lvl3pPr marL="1079500" indent="-176213" algn="just" defTabSz="912813">
              <a:spcBef>
                <a:spcPct val="20000"/>
              </a:spcBef>
              <a:buChar char="•"/>
              <a:defRPr sz="2100">
                <a:solidFill>
                  <a:schemeClr val="tx1"/>
                </a:solidFill>
                <a:latin typeface="Arial" panose="020B0604020202020204" pitchFamily="34" charset="0"/>
                <a:ea typeface="ＭＳ Ｐゴシック" panose="020B0600070205080204" pitchFamily="34" charset="-128"/>
              </a:defRPr>
            </a:lvl3pPr>
            <a:lvl4pPr marL="1435100" indent="-176213" algn="just" defTabSz="912813">
              <a:spcBef>
                <a:spcPct val="20000"/>
              </a:spcBef>
              <a:buChar char="–"/>
              <a:defRPr sz="2100">
                <a:solidFill>
                  <a:schemeClr val="tx1"/>
                </a:solidFill>
                <a:latin typeface="Arial" panose="020B0604020202020204" pitchFamily="34" charset="0"/>
                <a:ea typeface="ＭＳ Ｐゴシック" panose="020B0600070205080204" pitchFamily="34" charset="-128"/>
              </a:defRPr>
            </a:lvl4pPr>
            <a:lvl5pPr marL="1792288" indent="-177800" algn="just" defTabSz="912813">
              <a:spcBef>
                <a:spcPct val="20000"/>
              </a:spcBef>
              <a:buChar char="»"/>
              <a:defRPr sz="2100">
                <a:solidFill>
                  <a:schemeClr val="tx1"/>
                </a:solidFill>
                <a:latin typeface="Arial" panose="020B0604020202020204" pitchFamily="34" charset="0"/>
                <a:ea typeface="ＭＳ Ｐゴシック" panose="020B0600070205080204" pitchFamily="34" charset="-128"/>
              </a:defRPr>
            </a:lvl5pPr>
            <a:lvl6pPr marL="2249488" indent="-177800" algn="just" defTabSz="912813" eaLnBrk="0" fontAlgn="base" hangingPunct="0">
              <a:spcBef>
                <a:spcPct val="20000"/>
              </a:spcBef>
              <a:spcAft>
                <a:spcPct val="0"/>
              </a:spcAft>
              <a:buChar char="»"/>
              <a:defRPr sz="2100">
                <a:solidFill>
                  <a:schemeClr val="tx1"/>
                </a:solidFill>
                <a:latin typeface="Arial" panose="020B0604020202020204" pitchFamily="34" charset="0"/>
                <a:ea typeface="ＭＳ Ｐゴシック" panose="020B0600070205080204" pitchFamily="34" charset="-128"/>
              </a:defRPr>
            </a:lvl6pPr>
            <a:lvl7pPr marL="2706688" indent="-177800" algn="just" defTabSz="912813" eaLnBrk="0" fontAlgn="base" hangingPunct="0">
              <a:spcBef>
                <a:spcPct val="20000"/>
              </a:spcBef>
              <a:spcAft>
                <a:spcPct val="0"/>
              </a:spcAft>
              <a:buChar char="»"/>
              <a:defRPr sz="2100">
                <a:solidFill>
                  <a:schemeClr val="tx1"/>
                </a:solidFill>
                <a:latin typeface="Arial" panose="020B0604020202020204" pitchFamily="34" charset="0"/>
                <a:ea typeface="ＭＳ Ｐゴシック" panose="020B0600070205080204" pitchFamily="34" charset="-128"/>
              </a:defRPr>
            </a:lvl7pPr>
            <a:lvl8pPr marL="3163888" indent="-177800" algn="just" defTabSz="912813" eaLnBrk="0" fontAlgn="base" hangingPunct="0">
              <a:spcBef>
                <a:spcPct val="20000"/>
              </a:spcBef>
              <a:spcAft>
                <a:spcPct val="0"/>
              </a:spcAft>
              <a:buChar char="»"/>
              <a:defRPr sz="2100">
                <a:solidFill>
                  <a:schemeClr val="tx1"/>
                </a:solidFill>
                <a:latin typeface="Arial" panose="020B0604020202020204" pitchFamily="34" charset="0"/>
                <a:ea typeface="ＭＳ Ｐゴシック" panose="020B0600070205080204" pitchFamily="34" charset="-128"/>
              </a:defRPr>
            </a:lvl8pPr>
            <a:lvl9pPr marL="3621088" indent="-177800" algn="just" defTabSz="912813" eaLnBrk="0" fontAlgn="base" hangingPunct="0">
              <a:spcBef>
                <a:spcPct val="20000"/>
              </a:spcBef>
              <a:spcAft>
                <a:spcPct val="0"/>
              </a:spcAft>
              <a:buChar char="»"/>
              <a:defRPr sz="2100">
                <a:solidFill>
                  <a:schemeClr val="tx1"/>
                </a:solidFill>
                <a:latin typeface="Arial" panose="020B0604020202020204" pitchFamily="34" charset="0"/>
                <a:ea typeface="ＭＳ Ｐゴシック" panose="020B0600070205080204" pitchFamily="34" charset="-128"/>
              </a:defRPr>
            </a:lvl9pPr>
          </a:lstStyle>
          <a:p>
            <a:pPr algn="l" eaLnBrk="1" hangingPunct="1">
              <a:spcBef>
                <a:spcPct val="0"/>
              </a:spcBef>
              <a:spcAft>
                <a:spcPts val="900"/>
              </a:spcAft>
              <a:buFont typeface="Wingdings" panose="05000000000000000000" pitchFamily="2" charset="2"/>
              <a:buChar char="q"/>
            </a:pPr>
            <a:r>
              <a:rPr lang="en-US" altLang="en-US" sz="1200" b="1" dirty="0"/>
              <a:t>HĐ </a:t>
            </a:r>
            <a:r>
              <a:rPr lang="en-US" altLang="en-US" sz="1200" b="1" dirty="0" err="1"/>
              <a:t>giáo</a:t>
            </a:r>
            <a:r>
              <a:rPr lang="en-US" altLang="en-US" sz="1200" b="1" dirty="0"/>
              <a:t> </a:t>
            </a:r>
            <a:r>
              <a:rPr lang="en-US" altLang="en-US" sz="1200" b="1" dirty="0" err="1"/>
              <a:t>dục</a:t>
            </a:r>
            <a:r>
              <a:rPr lang="en-US" altLang="en-US" sz="1200" b="1" dirty="0"/>
              <a:t> </a:t>
            </a:r>
            <a:r>
              <a:rPr lang="en-US" altLang="en-US" sz="1200" b="1" dirty="0" err="1"/>
              <a:t>bắt</a:t>
            </a:r>
            <a:r>
              <a:rPr lang="en-US" altLang="en-US" sz="1200" b="1" dirty="0"/>
              <a:t> </a:t>
            </a:r>
            <a:r>
              <a:rPr lang="en-US" altLang="en-US" sz="1200" b="1" dirty="0" err="1"/>
              <a:t>buộc</a:t>
            </a:r>
            <a:r>
              <a:rPr lang="en-US" altLang="en-US" sz="1200" b="1" dirty="0"/>
              <a:t>: </a:t>
            </a:r>
            <a:r>
              <a:rPr lang="en-US" altLang="en-US" sz="1200" b="1" dirty="0" err="1"/>
              <a:t>có</a:t>
            </a:r>
            <a:r>
              <a:rPr lang="en-US" altLang="en-US" sz="1200" b="1" dirty="0"/>
              <a:t> </a:t>
            </a:r>
            <a:r>
              <a:rPr lang="en-US" altLang="en-US" sz="1200" b="1" dirty="0" err="1"/>
              <a:t>chương</a:t>
            </a:r>
            <a:r>
              <a:rPr lang="en-US" altLang="en-US" sz="1200" b="1" dirty="0"/>
              <a:t> </a:t>
            </a:r>
            <a:r>
              <a:rPr lang="en-US" altLang="en-US" sz="1200" b="1" dirty="0" err="1"/>
              <a:t>trình</a:t>
            </a:r>
            <a:r>
              <a:rPr lang="en-US" altLang="en-US" sz="1200" b="1" dirty="0"/>
              <a:t>, SGK, </a:t>
            </a:r>
            <a:r>
              <a:rPr lang="en-US" altLang="en-US" sz="1200" b="1" dirty="0" err="1"/>
              <a:t>có</a:t>
            </a:r>
            <a:r>
              <a:rPr lang="en-US" altLang="en-US" sz="1200" b="1" dirty="0"/>
              <a:t> </a:t>
            </a:r>
            <a:r>
              <a:rPr lang="en-US" altLang="en-US" sz="1200" b="1" dirty="0" err="1"/>
              <a:t>kiểm</a:t>
            </a:r>
            <a:r>
              <a:rPr lang="en-US" altLang="en-US" sz="1200" b="1" dirty="0"/>
              <a:t> </a:t>
            </a:r>
            <a:r>
              <a:rPr lang="en-US" altLang="en-US" sz="1200" b="1" dirty="0" err="1"/>
              <a:t>tra</a:t>
            </a:r>
            <a:r>
              <a:rPr lang="en-US" altLang="en-US" sz="1200" b="1" dirty="0"/>
              <a:t> </a:t>
            </a:r>
            <a:r>
              <a:rPr lang="en-US" altLang="en-US" sz="1200" b="1" dirty="0" err="1"/>
              <a:t>đánh</a:t>
            </a:r>
            <a:r>
              <a:rPr lang="en-US" altLang="en-US" sz="1200" b="1" dirty="0"/>
              <a:t> </a:t>
            </a:r>
            <a:r>
              <a:rPr lang="en-US" altLang="en-US" sz="1200" b="1" dirty="0" err="1"/>
              <a:t>giá</a:t>
            </a:r>
            <a:endParaRPr lang="en-US" altLang="en-US" sz="1200" b="1" dirty="0"/>
          </a:p>
          <a:p>
            <a:pPr algn="l" eaLnBrk="1" hangingPunct="1">
              <a:spcBef>
                <a:spcPct val="0"/>
              </a:spcBef>
              <a:spcAft>
                <a:spcPts val="900"/>
              </a:spcAft>
              <a:buFont typeface="Wingdings" panose="05000000000000000000" pitchFamily="2" charset="2"/>
              <a:buChar char="q"/>
            </a:pPr>
            <a:r>
              <a:rPr lang="en-US" altLang="en-US" sz="1200" b="1" dirty="0"/>
              <a:t>105 </a:t>
            </a:r>
            <a:r>
              <a:rPr lang="en-US" altLang="en-US" sz="1200" b="1" dirty="0" err="1"/>
              <a:t>tiết</a:t>
            </a:r>
            <a:r>
              <a:rPr lang="en-US" altLang="en-US" sz="1200" b="1" dirty="0"/>
              <a:t>. </a:t>
            </a:r>
            <a:r>
              <a:rPr lang="en-US" altLang="en-US" sz="1200" b="1" dirty="0" err="1"/>
              <a:t>Các</a:t>
            </a:r>
            <a:r>
              <a:rPr lang="en-US" altLang="en-US" sz="1200" b="1" dirty="0"/>
              <a:t> </a:t>
            </a:r>
            <a:r>
              <a:rPr lang="en-US" altLang="en-US" sz="1200" b="1" dirty="0" err="1"/>
              <a:t>loại</a:t>
            </a:r>
            <a:r>
              <a:rPr lang="en-US" altLang="en-US" sz="1200" b="1" dirty="0"/>
              <a:t> </a:t>
            </a:r>
            <a:r>
              <a:rPr lang="en-US" altLang="en-US" sz="1200" b="1" dirty="0" err="1"/>
              <a:t>hình</a:t>
            </a:r>
            <a:r>
              <a:rPr lang="en-US" altLang="en-US" sz="1200" b="1" dirty="0"/>
              <a:t> SH </a:t>
            </a:r>
            <a:r>
              <a:rPr lang="en-US" altLang="en-US" sz="1200" b="1" dirty="0" err="1"/>
              <a:t>dưới</a:t>
            </a:r>
            <a:r>
              <a:rPr lang="en-US" altLang="en-US" sz="1200" b="1" dirty="0"/>
              <a:t> </a:t>
            </a:r>
            <a:r>
              <a:rPr lang="en-US" altLang="en-US" sz="1200" b="1" dirty="0" err="1"/>
              <a:t>cờ</a:t>
            </a:r>
            <a:r>
              <a:rPr lang="en-US" altLang="en-US" sz="1200" b="1" dirty="0"/>
              <a:t>, SH </a:t>
            </a:r>
            <a:r>
              <a:rPr lang="en-US" altLang="en-US" sz="1200" b="1" dirty="0" err="1"/>
              <a:t>lớp</a:t>
            </a:r>
            <a:r>
              <a:rPr lang="en-US" altLang="en-US" sz="1200" b="1" dirty="0"/>
              <a:t>, GD </a:t>
            </a:r>
            <a:r>
              <a:rPr lang="en-US" altLang="en-US" sz="1200" b="1" dirty="0" err="1"/>
              <a:t>theo</a:t>
            </a:r>
            <a:r>
              <a:rPr lang="en-US" altLang="en-US" sz="1200" b="1" dirty="0"/>
              <a:t> </a:t>
            </a:r>
            <a:r>
              <a:rPr lang="en-US" altLang="en-US" sz="1200" b="1" dirty="0" err="1"/>
              <a:t>chủ</a:t>
            </a:r>
            <a:r>
              <a:rPr lang="en-US" altLang="en-US" sz="1200" b="1" dirty="0"/>
              <a:t> </a:t>
            </a:r>
            <a:r>
              <a:rPr lang="en-US" altLang="en-US" sz="1200" b="1" dirty="0" err="1"/>
              <a:t>đề</a:t>
            </a:r>
            <a:r>
              <a:rPr lang="en-US" altLang="en-US" sz="1200" b="1" dirty="0"/>
              <a:t>…</a:t>
            </a:r>
          </a:p>
          <a:p>
            <a:pPr algn="l" eaLnBrk="1" hangingPunct="1">
              <a:spcBef>
                <a:spcPct val="0"/>
              </a:spcBef>
              <a:spcAft>
                <a:spcPts val="900"/>
              </a:spcAft>
              <a:buFont typeface="Wingdings" panose="05000000000000000000" pitchFamily="2" charset="2"/>
              <a:buChar char="q"/>
            </a:pPr>
            <a:r>
              <a:rPr lang="en-US" altLang="en-US" sz="1200" b="1" dirty="0" err="1"/>
              <a:t>Từ</a:t>
            </a:r>
            <a:r>
              <a:rPr lang="en-US" altLang="en-US" sz="1200" b="1" dirty="0"/>
              <a:t> </a:t>
            </a:r>
            <a:r>
              <a:rPr lang="en-US" altLang="en-US" sz="1200" b="1" dirty="0" err="1"/>
              <a:t>mục</a:t>
            </a:r>
            <a:r>
              <a:rPr lang="en-US" altLang="en-US" sz="1200" b="1" dirty="0"/>
              <a:t> </a:t>
            </a:r>
            <a:r>
              <a:rPr lang="en-US" altLang="en-US" sz="1200" b="1" dirty="0" err="1"/>
              <a:t>tiêu</a:t>
            </a:r>
            <a:r>
              <a:rPr lang="en-US" altLang="en-US" sz="1200" b="1" dirty="0"/>
              <a:t> (YCCĐ) </a:t>
            </a:r>
            <a:r>
              <a:rPr lang="en-US" altLang="en-US" sz="1200" b="1" dirty="0" err="1"/>
              <a:t>quyết</a:t>
            </a:r>
            <a:r>
              <a:rPr lang="en-US" altLang="en-US" sz="1200" b="1" dirty="0"/>
              <a:t> </a:t>
            </a:r>
            <a:r>
              <a:rPr lang="en-US" altLang="en-US" sz="1200" b="1" dirty="0" err="1"/>
              <a:t>định</a:t>
            </a:r>
            <a:r>
              <a:rPr lang="en-US" altLang="en-US" sz="1200" b="1" dirty="0"/>
              <a:t> </a:t>
            </a:r>
            <a:r>
              <a:rPr lang="en-US" altLang="en-US" sz="1200" b="1" dirty="0" err="1"/>
              <a:t>hình</a:t>
            </a:r>
            <a:r>
              <a:rPr lang="en-US" altLang="en-US" sz="1200" b="1" dirty="0"/>
              <a:t> </a:t>
            </a:r>
            <a:r>
              <a:rPr lang="en-US" altLang="en-US" sz="1200" b="1" dirty="0" err="1"/>
              <a:t>thức</a:t>
            </a:r>
            <a:r>
              <a:rPr lang="en-US" altLang="en-US" sz="1200" b="1" dirty="0"/>
              <a:t> </a:t>
            </a:r>
            <a:r>
              <a:rPr lang="en-US" altLang="en-US" sz="1200" b="1" dirty="0" err="1"/>
              <a:t>tổ</a:t>
            </a:r>
            <a:r>
              <a:rPr lang="en-US" altLang="en-US" sz="1200" b="1" dirty="0"/>
              <a:t> </a:t>
            </a:r>
            <a:r>
              <a:rPr lang="en-US" altLang="en-US" sz="1200" b="1" dirty="0" err="1"/>
              <a:t>chức</a:t>
            </a:r>
            <a:endParaRPr lang="en-US" altLang="en-US" sz="1200" b="1" dirty="0"/>
          </a:p>
          <a:p>
            <a:pPr algn="l" eaLnBrk="1" hangingPunct="1">
              <a:spcBef>
                <a:spcPct val="0"/>
              </a:spcBef>
              <a:spcAft>
                <a:spcPts val="900"/>
              </a:spcAft>
              <a:buFont typeface="Wingdings" panose="05000000000000000000" pitchFamily="2" charset="2"/>
              <a:buChar char="q"/>
            </a:pPr>
            <a:r>
              <a:rPr lang="en-US" altLang="en-US" sz="1200" b="1" dirty="0"/>
              <a:t>3 </a:t>
            </a:r>
            <a:r>
              <a:rPr lang="en-US" altLang="en-US" sz="1200" b="1" dirty="0" err="1"/>
              <a:t>tiết</a:t>
            </a:r>
            <a:r>
              <a:rPr lang="en-US" altLang="en-US" sz="1200" b="1" dirty="0"/>
              <a:t>/</a:t>
            </a:r>
            <a:r>
              <a:rPr lang="en-US" altLang="en-US" sz="1200" b="1" dirty="0" err="1"/>
              <a:t>tuần</a:t>
            </a:r>
            <a:r>
              <a:rPr lang="en-US" altLang="en-US" sz="1200" b="1" dirty="0"/>
              <a:t> </a:t>
            </a:r>
            <a:r>
              <a:rPr lang="en-US" altLang="en-US" sz="1200" b="1" dirty="0" err="1"/>
              <a:t>không</a:t>
            </a:r>
            <a:r>
              <a:rPr lang="en-US" altLang="en-US" sz="1200" b="1" dirty="0"/>
              <a:t> </a:t>
            </a:r>
            <a:r>
              <a:rPr lang="en-US" altLang="en-US" sz="1200" b="1" dirty="0" err="1"/>
              <a:t>cứng</a:t>
            </a:r>
            <a:r>
              <a:rPr lang="en-US" altLang="en-US" sz="1200" b="1" dirty="0"/>
              <a:t> </a:t>
            </a:r>
            <a:r>
              <a:rPr lang="en-US" altLang="en-US" sz="1200" b="1" dirty="0" err="1"/>
              <a:t>nhắc</a:t>
            </a:r>
            <a:r>
              <a:rPr lang="en-US" altLang="en-US" sz="1200" b="1" dirty="0"/>
              <a:t>, </a:t>
            </a:r>
            <a:r>
              <a:rPr lang="en-US" altLang="en-US" sz="1200" b="1" dirty="0" err="1"/>
              <a:t>và</a:t>
            </a:r>
            <a:r>
              <a:rPr lang="en-US" altLang="en-US" sz="1200" b="1" dirty="0"/>
              <a:t> </a:t>
            </a:r>
            <a:r>
              <a:rPr lang="en-US" altLang="en-US" sz="1200" b="1" dirty="0" err="1"/>
              <a:t>không</a:t>
            </a:r>
            <a:r>
              <a:rPr lang="en-US" altLang="en-US" sz="1200" b="1" dirty="0"/>
              <a:t> chia </a:t>
            </a:r>
            <a:r>
              <a:rPr lang="en-US" altLang="en-US" sz="1200" b="1" dirty="0" err="1"/>
              <a:t>với</a:t>
            </a:r>
            <a:r>
              <a:rPr lang="en-US" altLang="en-US" sz="1200" b="1" dirty="0"/>
              <a:t> 3 </a:t>
            </a:r>
            <a:r>
              <a:rPr lang="en-US" altLang="en-US" sz="1200" b="1" dirty="0" err="1"/>
              <a:t>loại</a:t>
            </a:r>
            <a:r>
              <a:rPr lang="en-US" altLang="en-US" sz="1200" b="1" dirty="0"/>
              <a:t> </a:t>
            </a:r>
            <a:r>
              <a:rPr lang="en-US" altLang="en-US" sz="1200" b="1" dirty="0" err="1"/>
              <a:t>hình</a:t>
            </a:r>
            <a:r>
              <a:rPr lang="en-US" altLang="en-US" sz="1200" b="1" dirty="0"/>
              <a:t>/</a:t>
            </a:r>
            <a:r>
              <a:rPr lang="en-US" altLang="en-US" sz="1200" b="1" dirty="0" err="1"/>
              <a:t>tuần</a:t>
            </a:r>
            <a:endParaRPr lang="en-US" altLang="en-US" sz="1200" b="1" dirty="0"/>
          </a:p>
          <a:p>
            <a:pPr algn="l" eaLnBrk="1" hangingPunct="1">
              <a:spcBef>
                <a:spcPct val="0"/>
              </a:spcBef>
              <a:spcAft>
                <a:spcPts val="900"/>
              </a:spcAft>
              <a:buFont typeface="Wingdings" panose="05000000000000000000" pitchFamily="2" charset="2"/>
              <a:buChar char="q"/>
            </a:pPr>
            <a:r>
              <a:rPr lang="en-US" altLang="en-US" sz="1200" b="1" dirty="0"/>
              <a:t>GVCN </a:t>
            </a:r>
            <a:r>
              <a:rPr lang="en-US" altLang="en-US" sz="1200" b="1" dirty="0" err="1"/>
              <a:t>vẫn</a:t>
            </a:r>
            <a:r>
              <a:rPr lang="en-US" altLang="en-US" sz="1200" b="1" dirty="0"/>
              <a:t> </a:t>
            </a:r>
            <a:r>
              <a:rPr lang="en-US" altLang="en-US" sz="1200" b="1" dirty="0" err="1"/>
              <a:t>được</a:t>
            </a:r>
            <a:r>
              <a:rPr lang="en-US" altLang="en-US" sz="1200" b="1" dirty="0"/>
              <a:t> </a:t>
            </a:r>
            <a:r>
              <a:rPr lang="en-US" altLang="en-US" sz="1200" b="1" dirty="0" err="1"/>
              <a:t>hướng</a:t>
            </a:r>
            <a:r>
              <a:rPr lang="en-US" altLang="en-US" sz="1200" b="1" dirty="0"/>
              <a:t> 4 </a:t>
            </a:r>
            <a:r>
              <a:rPr lang="en-US" altLang="en-US" sz="1200" b="1" dirty="0" err="1"/>
              <a:t>tiết</a:t>
            </a:r>
            <a:r>
              <a:rPr lang="en-US" altLang="en-US" sz="1200" b="1" dirty="0"/>
              <a:t>/</a:t>
            </a:r>
            <a:r>
              <a:rPr lang="en-US" altLang="en-US" sz="1200" b="1" dirty="0" err="1"/>
              <a:t>tuần</a:t>
            </a:r>
            <a:r>
              <a:rPr lang="en-US" altLang="en-US" sz="1200" b="1" dirty="0"/>
              <a:t> (TT28)</a:t>
            </a:r>
          </a:p>
          <a:p>
            <a:pPr algn="l" eaLnBrk="1" hangingPunct="1">
              <a:spcBef>
                <a:spcPct val="0"/>
              </a:spcBef>
              <a:spcAft>
                <a:spcPts val="900"/>
              </a:spcAft>
              <a:buFont typeface="Wingdings" panose="05000000000000000000" pitchFamily="2" charset="2"/>
              <a:buChar char="v"/>
            </a:pPr>
            <a:r>
              <a:rPr lang="en-US" altLang="en-US" sz="1200" b="1" dirty="0" err="1">
                <a:solidFill>
                  <a:srgbClr val="C00000"/>
                </a:solidFill>
              </a:rPr>
              <a:t>Lưu</a:t>
            </a:r>
            <a:r>
              <a:rPr lang="vi-VN" altLang="en-US" sz="1200" b="1" dirty="0">
                <a:solidFill>
                  <a:srgbClr val="C00000"/>
                </a:solidFill>
              </a:rPr>
              <a:t> ý</a:t>
            </a:r>
            <a:r>
              <a:rPr lang="vi-VN" altLang="en-US" sz="1200" b="1" dirty="0"/>
              <a:t>: xây dựng TKB với tên môn học/HĐ</a:t>
            </a:r>
            <a:r>
              <a:rPr lang="en-US" altLang="en-US" sz="1200" b="1" dirty="0"/>
              <a:t>TNHN</a:t>
            </a:r>
            <a:r>
              <a:rPr lang="vi-VN" altLang="en-US" sz="1200" b="1" dirty="0"/>
              <a:t> chứ không xếp lọa</a:t>
            </a:r>
            <a:r>
              <a:rPr lang="en-US" altLang="en-US" sz="1200" b="1" dirty="0" err="1"/>
              <a:t>i</a:t>
            </a:r>
            <a:r>
              <a:rPr lang="vi-VN" altLang="en-US" sz="1200" b="1" dirty="0"/>
              <a:t> hình hoạt động</a:t>
            </a:r>
            <a:endParaRPr lang="en-US" altLang="en-US" sz="1200" b="1" dirty="0"/>
          </a:p>
        </p:txBody>
      </p:sp>
      <p:grpSp>
        <p:nvGrpSpPr>
          <p:cNvPr id="36" name="Group 35"/>
          <p:cNvGrpSpPr/>
          <p:nvPr/>
        </p:nvGrpSpPr>
        <p:grpSpPr>
          <a:xfrm>
            <a:off x="8304970" y="5109322"/>
            <a:ext cx="464957" cy="485144"/>
            <a:chOff x="10948988" y="2659063"/>
            <a:chExt cx="614362" cy="614362"/>
          </a:xfrm>
          <a:solidFill>
            <a:schemeClr val="bg1"/>
          </a:solidFill>
        </p:grpSpPr>
        <p:sp>
          <p:nvSpPr>
            <p:cNvPr id="37" name="Freeform 112"/>
            <p:cNvSpPr>
              <a:spLocks noEditPoints="1"/>
            </p:cNvSpPr>
            <p:nvPr/>
          </p:nvSpPr>
          <p:spPr bwMode="auto">
            <a:xfrm>
              <a:off x="10948988" y="2659063"/>
              <a:ext cx="614362" cy="614362"/>
            </a:xfrm>
            <a:custGeom>
              <a:avLst/>
              <a:gdLst>
                <a:gd name="T0" fmla="*/ 1246 w 3483"/>
                <a:gd name="T1" fmla="*/ 2263 h 3483"/>
                <a:gd name="T2" fmla="*/ 1059 w 3483"/>
                <a:gd name="T3" fmla="*/ 2432 h 3483"/>
                <a:gd name="T4" fmla="*/ 986 w 3483"/>
                <a:gd name="T5" fmla="*/ 2683 h 3483"/>
                <a:gd name="T6" fmla="*/ 1307 w 3483"/>
                <a:gd name="T7" fmla="*/ 3026 h 3483"/>
                <a:gd name="T8" fmla="*/ 1668 w 3483"/>
                <a:gd name="T9" fmla="*/ 2861 h 3483"/>
                <a:gd name="T10" fmla="*/ 2092 w 3483"/>
                <a:gd name="T11" fmla="*/ 3052 h 3483"/>
                <a:gd name="T12" fmla="*/ 2491 w 3483"/>
                <a:gd name="T13" fmla="*/ 2872 h 3483"/>
                <a:gd name="T14" fmla="*/ 2443 w 3483"/>
                <a:gd name="T15" fmla="*/ 2476 h 3483"/>
                <a:gd name="T16" fmla="*/ 2275 w 3483"/>
                <a:gd name="T17" fmla="*/ 2288 h 3483"/>
                <a:gd name="T18" fmla="*/ 2023 w 3483"/>
                <a:gd name="T19" fmla="*/ 2215 h 3483"/>
                <a:gd name="T20" fmla="*/ 1394 w 3483"/>
                <a:gd name="T21" fmla="*/ 430 h 3483"/>
                <a:gd name="T22" fmla="*/ 988 w 3483"/>
                <a:gd name="T23" fmla="*/ 614 h 3483"/>
                <a:gd name="T24" fmla="*/ 666 w 3483"/>
                <a:gd name="T25" fmla="*/ 915 h 3483"/>
                <a:gd name="T26" fmla="*/ 457 w 3483"/>
                <a:gd name="T27" fmla="*/ 1307 h 3483"/>
                <a:gd name="T28" fmla="*/ 622 w 3483"/>
                <a:gd name="T29" fmla="*/ 1667 h 3483"/>
                <a:gd name="T30" fmla="*/ 432 w 3483"/>
                <a:gd name="T31" fmla="*/ 2093 h 3483"/>
                <a:gd name="T32" fmla="*/ 614 w 3483"/>
                <a:gd name="T33" fmla="*/ 2495 h 3483"/>
                <a:gd name="T34" fmla="*/ 844 w 3483"/>
                <a:gd name="T35" fmla="*/ 2682 h 3483"/>
                <a:gd name="T36" fmla="*/ 915 w 3483"/>
                <a:gd name="T37" fmla="*/ 2386 h 3483"/>
                <a:gd name="T38" fmla="*/ 1112 w 3483"/>
                <a:gd name="T39" fmla="*/ 2166 h 3483"/>
                <a:gd name="T40" fmla="*/ 1396 w 3483"/>
                <a:gd name="T41" fmla="*/ 2062 h 3483"/>
                <a:gd name="T42" fmla="*/ 2214 w 3483"/>
                <a:gd name="T43" fmla="*/ 2087 h 3483"/>
                <a:gd name="T44" fmla="*/ 2470 w 3483"/>
                <a:gd name="T45" fmla="*/ 2240 h 3483"/>
                <a:gd name="T46" fmla="*/ 2625 w 3483"/>
                <a:gd name="T47" fmla="*/ 2495 h 3483"/>
                <a:gd name="T48" fmla="*/ 2715 w 3483"/>
                <a:gd name="T49" fmla="*/ 2685 h 3483"/>
                <a:gd name="T50" fmla="*/ 2962 w 3483"/>
                <a:gd name="T51" fmla="*/ 2334 h 3483"/>
                <a:gd name="T52" fmla="*/ 3086 w 3483"/>
                <a:gd name="T53" fmla="*/ 1912 h 3483"/>
                <a:gd name="T54" fmla="*/ 3087 w 3483"/>
                <a:gd name="T55" fmla="*/ 1574 h 3483"/>
                <a:gd name="T56" fmla="*/ 2958 w 3483"/>
                <a:gd name="T57" fmla="*/ 1143 h 3483"/>
                <a:gd name="T58" fmla="*/ 2703 w 3483"/>
                <a:gd name="T59" fmla="*/ 785 h 3483"/>
                <a:gd name="T60" fmla="*/ 2346 w 3483"/>
                <a:gd name="T61" fmla="*/ 527 h 3483"/>
                <a:gd name="T62" fmla="*/ 1916 w 3483"/>
                <a:gd name="T63" fmla="*/ 396 h 3483"/>
                <a:gd name="T64" fmla="*/ 1667 w 3483"/>
                <a:gd name="T65" fmla="*/ 0 h 3483"/>
                <a:gd name="T66" fmla="*/ 2115 w 3483"/>
                <a:gd name="T67" fmla="*/ 278 h 3483"/>
                <a:gd name="T68" fmla="*/ 2553 w 3483"/>
                <a:gd name="T69" fmla="*/ 469 h 3483"/>
                <a:gd name="T70" fmla="*/ 2907 w 3483"/>
                <a:gd name="T71" fmla="*/ 782 h 3483"/>
                <a:gd name="T72" fmla="*/ 3148 w 3483"/>
                <a:gd name="T73" fmla="*/ 1191 h 3483"/>
                <a:gd name="T74" fmla="*/ 3251 w 3483"/>
                <a:gd name="T75" fmla="*/ 1668 h 3483"/>
                <a:gd name="T76" fmla="*/ 3227 w 3483"/>
                <a:gd name="T77" fmla="*/ 2019 h 3483"/>
                <a:gd name="T78" fmla="*/ 3064 w 3483"/>
                <a:gd name="T79" fmla="*/ 2470 h 3483"/>
                <a:gd name="T80" fmla="*/ 2774 w 3483"/>
                <a:gd name="T81" fmla="*/ 2841 h 3483"/>
                <a:gd name="T82" fmla="*/ 2384 w 3483"/>
                <a:gd name="T83" fmla="*/ 3108 h 3483"/>
                <a:gd name="T84" fmla="*/ 1922 w 3483"/>
                <a:gd name="T85" fmla="*/ 3242 h 3483"/>
                <a:gd name="T86" fmla="*/ 1567 w 3483"/>
                <a:gd name="T87" fmla="*/ 3243 h 3483"/>
                <a:gd name="T88" fmla="*/ 1102 w 3483"/>
                <a:gd name="T89" fmla="*/ 3110 h 3483"/>
                <a:gd name="T90" fmla="*/ 710 w 3483"/>
                <a:gd name="T91" fmla="*/ 2844 h 3483"/>
                <a:gd name="T92" fmla="*/ 419 w 3483"/>
                <a:gd name="T93" fmla="*/ 2472 h 3483"/>
                <a:gd name="T94" fmla="*/ 255 w 3483"/>
                <a:gd name="T95" fmla="*/ 2020 h 3483"/>
                <a:gd name="T96" fmla="*/ 232 w 3483"/>
                <a:gd name="T97" fmla="*/ 1668 h 3483"/>
                <a:gd name="T98" fmla="*/ 336 w 3483"/>
                <a:gd name="T99" fmla="*/ 1189 h 3483"/>
                <a:gd name="T100" fmla="*/ 578 w 3483"/>
                <a:gd name="T101" fmla="*/ 780 h 3483"/>
                <a:gd name="T102" fmla="*/ 933 w 3483"/>
                <a:gd name="T103" fmla="*/ 467 h 3483"/>
                <a:gd name="T104" fmla="*/ 1373 w 3483"/>
                <a:gd name="T105" fmla="*/ 275 h 3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483" h="3483">
                  <a:moveTo>
                    <a:pt x="1453" y="2215"/>
                  </a:moveTo>
                  <a:lnTo>
                    <a:pt x="1398" y="2219"/>
                  </a:lnTo>
                  <a:lnTo>
                    <a:pt x="1346" y="2228"/>
                  </a:lnTo>
                  <a:lnTo>
                    <a:pt x="1295" y="2243"/>
                  </a:lnTo>
                  <a:lnTo>
                    <a:pt x="1246" y="2263"/>
                  </a:lnTo>
                  <a:lnTo>
                    <a:pt x="1202" y="2288"/>
                  </a:lnTo>
                  <a:lnTo>
                    <a:pt x="1160" y="2318"/>
                  </a:lnTo>
                  <a:lnTo>
                    <a:pt x="1122" y="2352"/>
                  </a:lnTo>
                  <a:lnTo>
                    <a:pt x="1088" y="2390"/>
                  </a:lnTo>
                  <a:lnTo>
                    <a:pt x="1059" y="2432"/>
                  </a:lnTo>
                  <a:lnTo>
                    <a:pt x="1033" y="2476"/>
                  </a:lnTo>
                  <a:lnTo>
                    <a:pt x="1013" y="2525"/>
                  </a:lnTo>
                  <a:lnTo>
                    <a:pt x="998" y="2575"/>
                  </a:lnTo>
                  <a:lnTo>
                    <a:pt x="989" y="2628"/>
                  </a:lnTo>
                  <a:lnTo>
                    <a:pt x="986" y="2683"/>
                  </a:lnTo>
                  <a:lnTo>
                    <a:pt x="986" y="2868"/>
                  </a:lnTo>
                  <a:lnTo>
                    <a:pt x="1062" y="2915"/>
                  </a:lnTo>
                  <a:lnTo>
                    <a:pt x="1140" y="2957"/>
                  </a:lnTo>
                  <a:lnTo>
                    <a:pt x="1222" y="2994"/>
                  </a:lnTo>
                  <a:lnTo>
                    <a:pt x="1307" y="3026"/>
                  </a:lnTo>
                  <a:lnTo>
                    <a:pt x="1393" y="3052"/>
                  </a:lnTo>
                  <a:lnTo>
                    <a:pt x="1483" y="3072"/>
                  </a:lnTo>
                  <a:lnTo>
                    <a:pt x="1574" y="3087"/>
                  </a:lnTo>
                  <a:lnTo>
                    <a:pt x="1668" y="3096"/>
                  </a:lnTo>
                  <a:lnTo>
                    <a:pt x="1668" y="2861"/>
                  </a:lnTo>
                  <a:lnTo>
                    <a:pt x="1824" y="2861"/>
                  </a:lnTo>
                  <a:lnTo>
                    <a:pt x="1824" y="3096"/>
                  </a:lnTo>
                  <a:lnTo>
                    <a:pt x="1915" y="3087"/>
                  </a:lnTo>
                  <a:lnTo>
                    <a:pt x="2004" y="3072"/>
                  </a:lnTo>
                  <a:lnTo>
                    <a:pt x="2092" y="3052"/>
                  </a:lnTo>
                  <a:lnTo>
                    <a:pt x="2176" y="3027"/>
                  </a:lnTo>
                  <a:lnTo>
                    <a:pt x="2260" y="2995"/>
                  </a:lnTo>
                  <a:lnTo>
                    <a:pt x="2340" y="2959"/>
                  </a:lnTo>
                  <a:lnTo>
                    <a:pt x="2417" y="2918"/>
                  </a:lnTo>
                  <a:lnTo>
                    <a:pt x="2491" y="2872"/>
                  </a:lnTo>
                  <a:lnTo>
                    <a:pt x="2491" y="2683"/>
                  </a:lnTo>
                  <a:lnTo>
                    <a:pt x="2488" y="2628"/>
                  </a:lnTo>
                  <a:lnTo>
                    <a:pt x="2478" y="2575"/>
                  </a:lnTo>
                  <a:lnTo>
                    <a:pt x="2463" y="2525"/>
                  </a:lnTo>
                  <a:lnTo>
                    <a:pt x="2443" y="2476"/>
                  </a:lnTo>
                  <a:lnTo>
                    <a:pt x="2418" y="2432"/>
                  </a:lnTo>
                  <a:lnTo>
                    <a:pt x="2388" y="2390"/>
                  </a:lnTo>
                  <a:lnTo>
                    <a:pt x="2355" y="2352"/>
                  </a:lnTo>
                  <a:lnTo>
                    <a:pt x="2317" y="2318"/>
                  </a:lnTo>
                  <a:lnTo>
                    <a:pt x="2275" y="2288"/>
                  </a:lnTo>
                  <a:lnTo>
                    <a:pt x="2230" y="2263"/>
                  </a:lnTo>
                  <a:lnTo>
                    <a:pt x="2182" y="2243"/>
                  </a:lnTo>
                  <a:lnTo>
                    <a:pt x="2131" y="2228"/>
                  </a:lnTo>
                  <a:lnTo>
                    <a:pt x="2078" y="2219"/>
                  </a:lnTo>
                  <a:lnTo>
                    <a:pt x="2023" y="2215"/>
                  </a:lnTo>
                  <a:lnTo>
                    <a:pt x="1453" y="2215"/>
                  </a:lnTo>
                  <a:close/>
                  <a:moveTo>
                    <a:pt x="1668" y="386"/>
                  </a:moveTo>
                  <a:lnTo>
                    <a:pt x="1575" y="395"/>
                  </a:lnTo>
                  <a:lnTo>
                    <a:pt x="1483" y="410"/>
                  </a:lnTo>
                  <a:lnTo>
                    <a:pt x="1394" y="430"/>
                  </a:lnTo>
                  <a:lnTo>
                    <a:pt x="1308" y="456"/>
                  </a:lnTo>
                  <a:lnTo>
                    <a:pt x="1223" y="488"/>
                  </a:lnTo>
                  <a:lnTo>
                    <a:pt x="1141" y="525"/>
                  </a:lnTo>
                  <a:lnTo>
                    <a:pt x="1063" y="567"/>
                  </a:lnTo>
                  <a:lnTo>
                    <a:pt x="988" y="614"/>
                  </a:lnTo>
                  <a:lnTo>
                    <a:pt x="916" y="666"/>
                  </a:lnTo>
                  <a:lnTo>
                    <a:pt x="848" y="722"/>
                  </a:lnTo>
                  <a:lnTo>
                    <a:pt x="783" y="782"/>
                  </a:lnTo>
                  <a:lnTo>
                    <a:pt x="722" y="846"/>
                  </a:lnTo>
                  <a:lnTo>
                    <a:pt x="666" y="915"/>
                  </a:lnTo>
                  <a:lnTo>
                    <a:pt x="614" y="987"/>
                  </a:lnTo>
                  <a:lnTo>
                    <a:pt x="568" y="1063"/>
                  </a:lnTo>
                  <a:lnTo>
                    <a:pt x="526" y="1141"/>
                  </a:lnTo>
                  <a:lnTo>
                    <a:pt x="489" y="1222"/>
                  </a:lnTo>
                  <a:lnTo>
                    <a:pt x="457" y="1307"/>
                  </a:lnTo>
                  <a:lnTo>
                    <a:pt x="431" y="1393"/>
                  </a:lnTo>
                  <a:lnTo>
                    <a:pt x="410" y="1483"/>
                  </a:lnTo>
                  <a:lnTo>
                    <a:pt x="396" y="1574"/>
                  </a:lnTo>
                  <a:lnTo>
                    <a:pt x="387" y="1667"/>
                  </a:lnTo>
                  <a:lnTo>
                    <a:pt x="622" y="1667"/>
                  </a:lnTo>
                  <a:lnTo>
                    <a:pt x="622" y="1823"/>
                  </a:lnTo>
                  <a:lnTo>
                    <a:pt x="387" y="1823"/>
                  </a:lnTo>
                  <a:lnTo>
                    <a:pt x="396" y="1915"/>
                  </a:lnTo>
                  <a:lnTo>
                    <a:pt x="411" y="2004"/>
                  </a:lnTo>
                  <a:lnTo>
                    <a:pt x="432" y="2093"/>
                  </a:lnTo>
                  <a:lnTo>
                    <a:pt x="457" y="2178"/>
                  </a:lnTo>
                  <a:lnTo>
                    <a:pt x="489" y="2262"/>
                  </a:lnTo>
                  <a:lnTo>
                    <a:pt x="526" y="2343"/>
                  </a:lnTo>
                  <a:lnTo>
                    <a:pt x="568" y="2420"/>
                  </a:lnTo>
                  <a:lnTo>
                    <a:pt x="614" y="2495"/>
                  </a:lnTo>
                  <a:lnTo>
                    <a:pt x="666" y="2566"/>
                  </a:lnTo>
                  <a:lnTo>
                    <a:pt x="721" y="2634"/>
                  </a:lnTo>
                  <a:lnTo>
                    <a:pt x="781" y="2698"/>
                  </a:lnTo>
                  <a:lnTo>
                    <a:pt x="844" y="2758"/>
                  </a:lnTo>
                  <a:lnTo>
                    <a:pt x="844" y="2682"/>
                  </a:lnTo>
                  <a:lnTo>
                    <a:pt x="846" y="2619"/>
                  </a:lnTo>
                  <a:lnTo>
                    <a:pt x="855" y="2557"/>
                  </a:lnTo>
                  <a:lnTo>
                    <a:pt x="869" y="2498"/>
                  </a:lnTo>
                  <a:lnTo>
                    <a:pt x="890" y="2440"/>
                  </a:lnTo>
                  <a:lnTo>
                    <a:pt x="915" y="2386"/>
                  </a:lnTo>
                  <a:lnTo>
                    <a:pt x="946" y="2335"/>
                  </a:lnTo>
                  <a:lnTo>
                    <a:pt x="982" y="2287"/>
                  </a:lnTo>
                  <a:lnTo>
                    <a:pt x="1021" y="2243"/>
                  </a:lnTo>
                  <a:lnTo>
                    <a:pt x="1065" y="2203"/>
                  </a:lnTo>
                  <a:lnTo>
                    <a:pt x="1112" y="2166"/>
                  </a:lnTo>
                  <a:lnTo>
                    <a:pt x="1164" y="2135"/>
                  </a:lnTo>
                  <a:lnTo>
                    <a:pt x="1218" y="2109"/>
                  </a:lnTo>
                  <a:lnTo>
                    <a:pt x="1275" y="2088"/>
                  </a:lnTo>
                  <a:lnTo>
                    <a:pt x="1334" y="2072"/>
                  </a:lnTo>
                  <a:lnTo>
                    <a:pt x="1396" y="2062"/>
                  </a:lnTo>
                  <a:lnTo>
                    <a:pt x="1460" y="2059"/>
                  </a:lnTo>
                  <a:lnTo>
                    <a:pt x="2030" y="2059"/>
                  </a:lnTo>
                  <a:lnTo>
                    <a:pt x="2093" y="2062"/>
                  </a:lnTo>
                  <a:lnTo>
                    <a:pt x="2155" y="2072"/>
                  </a:lnTo>
                  <a:lnTo>
                    <a:pt x="2214" y="2087"/>
                  </a:lnTo>
                  <a:lnTo>
                    <a:pt x="2271" y="2108"/>
                  </a:lnTo>
                  <a:lnTo>
                    <a:pt x="2325" y="2133"/>
                  </a:lnTo>
                  <a:lnTo>
                    <a:pt x="2377" y="2165"/>
                  </a:lnTo>
                  <a:lnTo>
                    <a:pt x="2425" y="2200"/>
                  </a:lnTo>
                  <a:lnTo>
                    <a:pt x="2470" y="2240"/>
                  </a:lnTo>
                  <a:lnTo>
                    <a:pt x="2510" y="2284"/>
                  </a:lnTo>
                  <a:lnTo>
                    <a:pt x="2546" y="2331"/>
                  </a:lnTo>
                  <a:lnTo>
                    <a:pt x="2577" y="2383"/>
                  </a:lnTo>
                  <a:lnTo>
                    <a:pt x="2604" y="2438"/>
                  </a:lnTo>
                  <a:lnTo>
                    <a:pt x="2625" y="2495"/>
                  </a:lnTo>
                  <a:lnTo>
                    <a:pt x="2640" y="2555"/>
                  </a:lnTo>
                  <a:lnTo>
                    <a:pt x="2649" y="2618"/>
                  </a:lnTo>
                  <a:lnTo>
                    <a:pt x="2652" y="2682"/>
                  </a:lnTo>
                  <a:lnTo>
                    <a:pt x="2652" y="2744"/>
                  </a:lnTo>
                  <a:lnTo>
                    <a:pt x="2715" y="2685"/>
                  </a:lnTo>
                  <a:lnTo>
                    <a:pt x="2773" y="2622"/>
                  </a:lnTo>
                  <a:lnTo>
                    <a:pt x="2827" y="2554"/>
                  </a:lnTo>
                  <a:lnTo>
                    <a:pt x="2876" y="2483"/>
                  </a:lnTo>
                  <a:lnTo>
                    <a:pt x="2920" y="2411"/>
                  </a:lnTo>
                  <a:lnTo>
                    <a:pt x="2962" y="2334"/>
                  </a:lnTo>
                  <a:lnTo>
                    <a:pt x="2996" y="2254"/>
                  </a:lnTo>
                  <a:lnTo>
                    <a:pt x="3027" y="2172"/>
                  </a:lnTo>
                  <a:lnTo>
                    <a:pt x="3052" y="2088"/>
                  </a:lnTo>
                  <a:lnTo>
                    <a:pt x="3072" y="2001"/>
                  </a:lnTo>
                  <a:lnTo>
                    <a:pt x="3086" y="1912"/>
                  </a:lnTo>
                  <a:lnTo>
                    <a:pt x="3095" y="1823"/>
                  </a:lnTo>
                  <a:lnTo>
                    <a:pt x="2860" y="1823"/>
                  </a:lnTo>
                  <a:lnTo>
                    <a:pt x="2860" y="1667"/>
                  </a:lnTo>
                  <a:lnTo>
                    <a:pt x="3096" y="1667"/>
                  </a:lnTo>
                  <a:lnTo>
                    <a:pt x="3087" y="1574"/>
                  </a:lnTo>
                  <a:lnTo>
                    <a:pt x="3073" y="1483"/>
                  </a:lnTo>
                  <a:lnTo>
                    <a:pt x="3052" y="1394"/>
                  </a:lnTo>
                  <a:lnTo>
                    <a:pt x="3027" y="1308"/>
                  </a:lnTo>
                  <a:lnTo>
                    <a:pt x="2995" y="1224"/>
                  </a:lnTo>
                  <a:lnTo>
                    <a:pt x="2958" y="1143"/>
                  </a:lnTo>
                  <a:lnTo>
                    <a:pt x="2917" y="1064"/>
                  </a:lnTo>
                  <a:lnTo>
                    <a:pt x="2870" y="989"/>
                  </a:lnTo>
                  <a:lnTo>
                    <a:pt x="2819" y="917"/>
                  </a:lnTo>
                  <a:lnTo>
                    <a:pt x="2763" y="850"/>
                  </a:lnTo>
                  <a:lnTo>
                    <a:pt x="2703" y="785"/>
                  </a:lnTo>
                  <a:lnTo>
                    <a:pt x="2639" y="724"/>
                  </a:lnTo>
                  <a:lnTo>
                    <a:pt x="2571" y="668"/>
                  </a:lnTo>
                  <a:lnTo>
                    <a:pt x="2499" y="616"/>
                  </a:lnTo>
                  <a:lnTo>
                    <a:pt x="2424" y="569"/>
                  </a:lnTo>
                  <a:lnTo>
                    <a:pt x="2346" y="527"/>
                  </a:lnTo>
                  <a:lnTo>
                    <a:pt x="2265" y="490"/>
                  </a:lnTo>
                  <a:lnTo>
                    <a:pt x="2182" y="458"/>
                  </a:lnTo>
                  <a:lnTo>
                    <a:pt x="2095" y="432"/>
                  </a:lnTo>
                  <a:lnTo>
                    <a:pt x="2006" y="411"/>
                  </a:lnTo>
                  <a:lnTo>
                    <a:pt x="1916" y="396"/>
                  </a:lnTo>
                  <a:lnTo>
                    <a:pt x="1823" y="387"/>
                  </a:lnTo>
                  <a:lnTo>
                    <a:pt x="1823" y="622"/>
                  </a:lnTo>
                  <a:lnTo>
                    <a:pt x="1668" y="622"/>
                  </a:lnTo>
                  <a:lnTo>
                    <a:pt x="1668" y="386"/>
                  </a:lnTo>
                  <a:close/>
                  <a:moveTo>
                    <a:pt x="1667" y="0"/>
                  </a:moveTo>
                  <a:lnTo>
                    <a:pt x="1823" y="0"/>
                  </a:lnTo>
                  <a:lnTo>
                    <a:pt x="1823" y="232"/>
                  </a:lnTo>
                  <a:lnTo>
                    <a:pt x="1922" y="241"/>
                  </a:lnTo>
                  <a:lnTo>
                    <a:pt x="2019" y="256"/>
                  </a:lnTo>
                  <a:lnTo>
                    <a:pt x="2115" y="278"/>
                  </a:lnTo>
                  <a:lnTo>
                    <a:pt x="2208" y="305"/>
                  </a:lnTo>
                  <a:lnTo>
                    <a:pt x="2299" y="338"/>
                  </a:lnTo>
                  <a:lnTo>
                    <a:pt x="2386" y="376"/>
                  </a:lnTo>
                  <a:lnTo>
                    <a:pt x="2471" y="420"/>
                  </a:lnTo>
                  <a:lnTo>
                    <a:pt x="2553" y="469"/>
                  </a:lnTo>
                  <a:lnTo>
                    <a:pt x="2631" y="522"/>
                  </a:lnTo>
                  <a:lnTo>
                    <a:pt x="2706" y="582"/>
                  </a:lnTo>
                  <a:lnTo>
                    <a:pt x="2777" y="644"/>
                  </a:lnTo>
                  <a:lnTo>
                    <a:pt x="2843" y="711"/>
                  </a:lnTo>
                  <a:lnTo>
                    <a:pt x="2907" y="782"/>
                  </a:lnTo>
                  <a:lnTo>
                    <a:pt x="2965" y="857"/>
                  </a:lnTo>
                  <a:lnTo>
                    <a:pt x="3019" y="936"/>
                  </a:lnTo>
                  <a:lnTo>
                    <a:pt x="3067" y="1017"/>
                  </a:lnTo>
                  <a:lnTo>
                    <a:pt x="3110" y="1103"/>
                  </a:lnTo>
                  <a:lnTo>
                    <a:pt x="3148" y="1191"/>
                  </a:lnTo>
                  <a:lnTo>
                    <a:pt x="3181" y="1281"/>
                  </a:lnTo>
                  <a:lnTo>
                    <a:pt x="3208" y="1375"/>
                  </a:lnTo>
                  <a:lnTo>
                    <a:pt x="3229" y="1470"/>
                  </a:lnTo>
                  <a:lnTo>
                    <a:pt x="3243" y="1568"/>
                  </a:lnTo>
                  <a:lnTo>
                    <a:pt x="3251" y="1668"/>
                  </a:lnTo>
                  <a:lnTo>
                    <a:pt x="3483" y="1668"/>
                  </a:lnTo>
                  <a:lnTo>
                    <a:pt x="3483" y="1823"/>
                  </a:lnTo>
                  <a:lnTo>
                    <a:pt x="3251" y="1823"/>
                  </a:lnTo>
                  <a:lnTo>
                    <a:pt x="3242" y="1922"/>
                  </a:lnTo>
                  <a:lnTo>
                    <a:pt x="3227" y="2019"/>
                  </a:lnTo>
                  <a:lnTo>
                    <a:pt x="3205" y="2114"/>
                  </a:lnTo>
                  <a:lnTo>
                    <a:pt x="3179" y="2207"/>
                  </a:lnTo>
                  <a:lnTo>
                    <a:pt x="3146" y="2298"/>
                  </a:lnTo>
                  <a:lnTo>
                    <a:pt x="3107" y="2385"/>
                  </a:lnTo>
                  <a:lnTo>
                    <a:pt x="3064" y="2470"/>
                  </a:lnTo>
                  <a:lnTo>
                    <a:pt x="3015" y="2551"/>
                  </a:lnTo>
                  <a:lnTo>
                    <a:pt x="2962" y="2629"/>
                  </a:lnTo>
                  <a:lnTo>
                    <a:pt x="2904" y="2704"/>
                  </a:lnTo>
                  <a:lnTo>
                    <a:pt x="2841" y="2775"/>
                  </a:lnTo>
                  <a:lnTo>
                    <a:pt x="2774" y="2841"/>
                  </a:lnTo>
                  <a:lnTo>
                    <a:pt x="2703" y="2905"/>
                  </a:lnTo>
                  <a:lnTo>
                    <a:pt x="2629" y="2963"/>
                  </a:lnTo>
                  <a:lnTo>
                    <a:pt x="2551" y="3016"/>
                  </a:lnTo>
                  <a:lnTo>
                    <a:pt x="2469" y="3065"/>
                  </a:lnTo>
                  <a:lnTo>
                    <a:pt x="2384" y="3108"/>
                  </a:lnTo>
                  <a:lnTo>
                    <a:pt x="2297" y="3146"/>
                  </a:lnTo>
                  <a:lnTo>
                    <a:pt x="2207" y="3179"/>
                  </a:lnTo>
                  <a:lnTo>
                    <a:pt x="2114" y="3206"/>
                  </a:lnTo>
                  <a:lnTo>
                    <a:pt x="2019" y="3228"/>
                  </a:lnTo>
                  <a:lnTo>
                    <a:pt x="1922" y="3242"/>
                  </a:lnTo>
                  <a:lnTo>
                    <a:pt x="1823" y="3251"/>
                  </a:lnTo>
                  <a:lnTo>
                    <a:pt x="1823" y="3483"/>
                  </a:lnTo>
                  <a:lnTo>
                    <a:pt x="1667" y="3483"/>
                  </a:lnTo>
                  <a:lnTo>
                    <a:pt x="1667" y="3252"/>
                  </a:lnTo>
                  <a:lnTo>
                    <a:pt x="1567" y="3243"/>
                  </a:lnTo>
                  <a:lnTo>
                    <a:pt x="1470" y="3229"/>
                  </a:lnTo>
                  <a:lnTo>
                    <a:pt x="1374" y="3209"/>
                  </a:lnTo>
                  <a:lnTo>
                    <a:pt x="1281" y="3181"/>
                  </a:lnTo>
                  <a:lnTo>
                    <a:pt x="1191" y="3148"/>
                  </a:lnTo>
                  <a:lnTo>
                    <a:pt x="1102" y="3110"/>
                  </a:lnTo>
                  <a:lnTo>
                    <a:pt x="1017" y="3067"/>
                  </a:lnTo>
                  <a:lnTo>
                    <a:pt x="935" y="3019"/>
                  </a:lnTo>
                  <a:lnTo>
                    <a:pt x="857" y="2965"/>
                  </a:lnTo>
                  <a:lnTo>
                    <a:pt x="782" y="2907"/>
                  </a:lnTo>
                  <a:lnTo>
                    <a:pt x="710" y="2844"/>
                  </a:lnTo>
                  <a:lnTo>
                    <a:pt x="643" y="2777"/>
                  </a:lnTo>
                  <a:lnTo>
                    <a:pt x="581" y="2706"/>
                  </a:lnTo>
                  <a:lnTo>
                    <a:pt x="521" y="2632"/>
                  </a:lnTo>
                  <a:lnTo>
                    <a:pt x="468" y="2553"/>
                  </a:lnTo>
                  <a:lnTo>
                    <a:pt x="419" y="2472"/>
                  </a:lnTo>
                  <a:lnTo>
                    <a:pt x="376" y="2387"/>
                  </a:lnTo>
                  <a:lnTo>
                    <a:pt x="337" y="2299"/>
                  </a:lnTo>
                  <a:lnTo>
                    <a:pt x="304" y="2209"/>
                  </a:lnTo>
                  <a:lnTo>
                    <a:pt x="277" y="2115"/>
                  </a:lnTo>
                  <a:lnTo>
                    <a:pt x="255" y="2020"/>
                  </a:lnTo>
                  <a:lnTo>
                    <a:pt x="241" y="1923"/>
                  </a:lnTo>
                  <a:lnTo>
                    <a:pt x="232" y="1823"/>
                  </a:lnTo>
                  <a:lnTo>
                    <a:pt x="0" y="1823"/>
                  </a:lnTo>
                  <a:lnTo>
                    <a:pt x="0" y="1668"/>
                  </a:lnTo>
                  <a:lnTo>
                    <a:pt x="232" y="1668"/>
                  </a:lnTo>
                  <a:lnTo>
                    <a:pt x="240" y="1567"/>
                  </a:lnTo>
                  <a:lnTo>
                    <a:pt x="254" y="1470"/>
                  </a:lnTo>
                  <a:lnTo>
                    <a:pt x="275" y="1374"/>
                  </a:lnTo>
                  <a:lnTo>
                    <a:pt x="303" y="1280"/>
                  </a:lnTo>
                  <a:lnTo>
                    <a:pt x="336" y="1189"/>
                  </a:lnTo>
                  <a:lnTo>
                    <a:pt x="374" y="1101"/>
                  </a:lnTo>
                  <a:lnTo>
                    <a:pt x="417" y="1015"/>
                  </a:lnTo>
                  <a:lnTo>
                    <a:pt x="467" y="934"/>
                  </a:lnTo>
                  <a:lnTo>
                    <a:pt x="519" y="855"/>
                  </a:lnTo>
                  <a:lnTo>
                    <a:pt x="578" y="780"/>
                  </a:lnTo>
                  <a:lnTo>
                    <a:pt x="641" y="708"/>
                  </a:lnTo>
                  <a:lnTo>
                    <a:pt x="708" y="642"/>
                  </a:lnTo>
                  <a:lnTo>
                    <a:pt x="780" y="578"/>
                  </a:lnTo>
                  <a:lnTo>
                    <a:pt x="855" y="519"/>
                  </a:lnTo>
                  <a:lnTo>
                    <a:pt x="933" y="467"/>
                  </a:lnTo>
                  <a:lnTo>
                    <a:pt x="1015" y="417"/>
                  </a:lnTo>
                  <a:lnTo>
                    <a:pt x="1101" y="374"/>
                  </a:lnTo>
                  <a:lnTo>
                    <a:pt x="1189" y="336"/>
                  </a:lnTo>
                  <a:lnTo>
                    <a:pt x="1280" y="303"/>
                  </a:lnTo>
                  <a:lnTo>
                    <a:pt x="1373" y="275"/>
                  </a:lnTo>
                  <a:lnTo>
                    <a:pt x="1469" y="254"/>
                  </a:lnTo>
                  <a:lnTo>
                    <a:pt x="1567" y="240"/>
                  </a:lnTo>
                  <a:lnTo>
                    <a:pt x="1667" y="232"/>
                  </a:lnTo>
                  <a:lnTo>
                    <a:pt x="1667" y="0"/>
                  </a:lnTo>
                  <a:close/>
                </a:path>
              </a:pathLst>
            </a:custGeom>
            <a:grpFill/>
            <a:ln w="0">
              <a:noFill/>
              <a:prstDash val="solid"/>
              <a:round/>
              <a:headEnd/>
              <a:tailEnd/>
            </a:ln>
          </p:spPr>
          <p:txBody>
            <a:bodyPr lIns="68580" tIns="34290" rIns="68580" bIns="34290"/>
            <a:lstStyle/>
            <a:p>
              <a:pPr>
                <a:defRPr/>
              </a:pPr>
              <a:endParaRPr lang="en-US" sz="1350"/>
            </a:p>
          </p:txBody>
        </p:sp>
        <p:sp>
          <p:nvSpPr>
            <p:cNvPr id="38" name="Freeform 113"/>
            <p:cNvSpPr>
              <a:spLocks noEditPoints="1"/>
            </p:cNvSpPr>
            <p:nvPr/>
          </p:nvSpPr>
          <p:spPr bwMode="auto">
            <a:xfrm>
              <a:off x="11169650" y="2805113"/>
              <a:ext cx="173037" cy="173037"/>
            </a:xfrm>
            <a:custGeom>
              <a:avLst/>
              <a:gdLst>
                <a:gd name="T0" fmla="*/ 443 w 977"/>
                <a:gd name="T1" fmla="*/ 151 h 977"/>
                <a:gd name="T2" fmla="*/ 359 w 977"/>
                <a:gd name="T3" fmla="*/ 173 h 977"/>
                <a:gd name="T4" fmla="*/ 285 w 977"/>
                <a:gd name="T5" fmla="*/ 216 h 977"/>
                <a:gd name="T6" fmla="*/ 225 w 977"/>
                <a:gd name="T7" fmla="*/ 276 h 977"/>
                <a:gd name="T8" fmla="*/ 181 w 977"/>
                <a:gd name="T9" fmla="*/ 350 h 977"/>
                <a:gd name="T10" fmla="*/ 158 w 977"/>
                <a:gd name="T11" fmla="*/ 434 h 977"/>
                <a:gd name="T12" fmla="*/ 158 w 977"/>
                <a:gd name="T13" fmla="*/ 526 h 977"/>
                <a:gd name="T14" fmla="*/ 181 w 977"/>
                <a:gd name="T15" fmla="*/ 611 h 977"/>
                <a:gd name="T16" fmla="*/ 225 w 977"/>
                <a:gd name="T17" fmla="*/ 685 h 977"/>
                <a:gd name="T18" fmla="*/ 284 w 977"/>
                <a:gd name="T19" fmla="*/ 745 h 977"/>
                <a:gd name="T20" fmla="*/ 358 w 977"/>
                <a:gd name="T21" fmla="*/ 788 h 977"/>
                <a:gd name="T22" fmla="*/ 443 w 977"/>
                <a:gd name="T23" fmla="*/ 811 h 977"/>
                <a:gd name="T24" fmla="*/ 534 w 977"/>
                <a:gd name="T25" fmla="*/ 811 h 977"/>
                <a:gd name="T26" fmla="*/ 619 w 977"/>
                <a:gd name="T27" fmla="*/ 788 h 977"/>
                <a:gd name="T28" fmla="*/ 693 w 977"/>
                <a:gd name="T29" fmla="*/ 745 h 977"/>
                <a:gd name="T30" fmla="*/ 752 w 977"/>
                <a:gd name="T31" fmla="*/ 685 h 977"/>
                <a:gd name="T32" fmla="*/ 796 w 977"/>
                <a:gd name="T33" fmla="*/ 611 h 977"/>
                <a:gd name="T34" fmla="*/ 819 w 977"/>
                <a:gd name="T35" fmla="*/ 526 h 977"/>
                <a:gd name="T36" fmla="*/ 819 w 977"/>
                <a:gd name="T37" fmla="*/ 436 h 977"/>
                <a:gd name="T38" fmla="*/ 796 w 977"/>
                <a:gd name="T39" fmla="*/ 350 h 977"/>
                <a:gd name="T40" fmla="*/ 752 w 977"/>
                <a:gd name="T41" fmla="*/ 276 h 977"/>
                <a:gd name="T42" fmla="*/ 692 w 977"/>
                <a:gd name="T43" fmla="*/ 216 h 977"/>
                <a:gd name="T44" fmla="*/ 618 w 977"/>
                <a:gd name="T45" fmla="*/ 173 h 977"/>
                <a:gd name="T46" fmla="*/ 534 w 977"/>
                <a:gd name="T47" fmla="*/ 151 h 977"/>
                <a:gd name="T48" fmla="*/ 489 w 977"/>
                <a:gd name="T49" fmla="*/ 0 h 977"/>
                <a:gd name="T50" fmla="*/ 599 w 977"/>
                <a:gd name="T51" fmla="*/ 12 h 977"/>
                <a:gd name="T52" fmla="*/ 702 w 977"/>
                <a:gd name="T53" fmla="*/ 49 h 977"/>
                <a:gd name="T54" fmla="*/ 792 w 977"/>
                <a:gd name="T55" fmla="*/ 107 h 977"/>
                <a:gd name="T56" fmla="*/ 868 w 977"/>
                <a:gd name="T57" fmla="*/ 183 h 977"/>
                <a:gd name="T58" fmla="*/ 928 w 977"/>
                <a:gd name="T59" fmla="*/ 274 h 977"/>
                <a:gd name="T60" fmla="*/ 965 w 977"/>
                <a:gd name="T61" fmla="*/ 377 h 977"/>
                <a:gd name="T62" fmla="*/ 977 w 977"/>
                <a:gd name="T63" fmla="*/ 488 h 977"/>
                <a:gd name="T64" fmla="*/ 965 w 977"/>
                <a:gd name="T65" fmla="*/ 599 h 977"/>
                <a:gd name="T66" fmla="*/ 928 w 977"/>
                <a:gd name="T67" fmla="*/ 702 h 977"/>
                <a:gd name="T68" fmla="*/ 868 w 977"/>
                <a:gd name="T69" fmla="*/ 792 h 977"/>
                <a:gd name="T70" fmla="*/ 792 w 977"/>
                <a:gd name="T71" fmla="*/ 868 h 977"/>
                <a:gd name="T72" fmla="*/ 702 w 977"/>
                <a:gd name="T73" fmla="*/ 927 h 977"/>
                <a:gd name="T74" fmla="*/ 599 w 977"/>
                <a:gd name="T75" fmla="*/ 964 h 977"/>
                <a:gd name="T76" fmla="*/ 489 w 977"/>
                <a:gd name="T77" fmla="*/ 977 h 977"/>
                <a:gd name="T78" fmla="*/ 378 w 977"/>
                <a:gd name="T79" fmla="*/ 964 h 977"/>
                <a:gd name="T80" fmla="*/ 275 w 977"/>
                <a:gd name="T81" fmla="*/ 927 h 977"/>
                <a:gd name="T82" fmla="*/ 185 w 977"/>
                <a:gd name="T83" fmla="*/ 868 h 977"/>
                <a:gd name="T84" fmla="*/ 109 w 977"/>
                <a:gd name="T85" fmla="*/ 792 h 977"/>
                <a:gd name="T86" fmla="*/ 49 w 977"/>
                <a:gd name="T87" fmla="*/ 702 h 977"/>
                <a:gd name="T88" fmla="*/ 12 w 977"/>
                <a:gd name="T89" fmla="*/ 599 h 977"/>
                <a:gd name="T90" fmla="*/ 0 w 977"/>
                <a:gd name="T91" fmla="*/ 488 h 977"/>
                <a:gd name="T92" fmla="*/ 12 w 977"/>
                <a:gd name="T93" fmla="*/ 377 h 977"/>
                <a:gd name="T94" fmla="*/ 49 w 977"/>
                <a:gd name="T95" fmla="*/ 275 h 977"/>
                <a:gd name="T96" fmla="*/ 109 w 977"/>
                <a:gd name="T97" fmla="*/ 184 h 977"/>
                <a:gd name="T98" fmla="*/ 185 w 977"/>
                <a:gd name="T99" fmla="*/ 107 h 977"/>
                <a:gd name="T100" fmla="*/ 275 w 977"/>
                <a:gd name="T101" fmla="*/ 49 h 977"/>
                <a:gd name="T102" fmla="*/ 378 w 977"/>
                <a:gd name="T103" fmla="*/ 12 h 977"/>
                <a:gd name="T104" fmla="*/ 489 w 977"/>
                <a:gd name="T105" fmla="*/ 0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77" h="977">
                  <a:moveTo>
                    <a:pt x="489" y="147"/>
                  </a:moveTo>
                  <a:lnTo>
                    <a:pt x="443" y="151"/>
                  </a:lnTo>
                  <a:lnTo>
                    <a:pt x="400" y="159"/>
                  </a:lnTo>
                  <a:lnTo>
                    <a:pt x="359" y="173"/>
                  </a:lnTo>
                  <a:lnTo>
                    <a:pt x="320" y="193"/>
                  </a:lnTo>
                  <a:lnTo>
                    <a:pt x="285" y="216"/>
                  </a:lnTo>
                  <a:lnTo>
                    <a:pt x="252" y="245"/>
                  </a:lnTo>
                  <a:lnTo>
                    <a:pt x="225" y="276"/>
                  </a:lnTo>
                  <a:lnTo>
                    <a:pt x="200" y="312"/>
                  </a:lnTo>
                  <a:lnTo>
                    <a:pt x="181" y="350"/>
                  </a:lnTo>
                  <a:lnTo>
                    <a:pt x="167" y="391"/>
                  </a:lnTo>
                  <a:lnTo>
                    <a:pt x="158" y="434"/>
                  </a:lnTo>
                  <a:lnTo>
                    <a:pt x="155" y="481"/>
                  </a:lnTo>
                  <a:lnTo>
                    <a:pt x="158" y="526"/>
                  </a:lnTo>
                  <a:lnTo>
                    <a:pt x="167" y="570"/>
                  </a:lnTo>
                  <a:lnTo>
                    <a:pt x="181" y="611"/>
                  </a:lnTo>
                  <a:lnTo>
                    <a:pt x="200" y="649"/>
                  </a:lnTo>
                  <a:lnTo>
                    <a:pt x="225" y="685"/>
                  </a:lnTo>
                  <a:lnTo>
                    <a:pt x="252" y="716"/>
                  </a:lnTo>
                  <a:lnTo>
                    <a:pt x="284" y="745"/>
                  </a:lnTo>
                  <a:lnTo>
                    <a:pt x="320" y="768"/>
                  </a:lnTo>
                  <a:lnTo>
                    <a:pt x="358" y="788"/>
                  </a:lnTo>
                  <a:lnTo>
                    <a:pt x="400" y="802"/>
                  </a:lnTo>
                  <a:lnTo>
                    <a:pt x="443" y="811"/>
                  </a:lnTo>
                  <a:lnTo>
                    <a:pt x="489" y="813"/>
                  </a:lnTo>
                  <a:lnTo>
                    <a:pt x="534" y="811"/>
                  </a:lnTo>
                  <a:lnTo>
                    <a:pt x="577" y="802"/>
                  </a:lnTo>
                  <a:lnTo>
                    <a:pt x="619" y="788"/>
                  </a:lnTo>
                  <a:lnTo>
                    <a:pt x="657" y="769"/>
                  </a:lnTo>
                  <a:lnTo>
                    <a:pt x="693" y="745"/>
                  </a:lnTo>
                  <a:lnTo>
                    <a:pt x="725" y="716"/>
                  </a:lnTo>
                  <a:lnTo>
                    <a:pt x="752" y="685"/>
                  </a:lnTo>
                  <a:lnTo>
                    <a:pt x="777" y="650"/>
                  </a:lnTo>
                  <a:lnTo>
                    <a:pt x="796" y="611"/>
                  </a:lnTo>
                  <a:lnTo>
                    <a:pt x="810" y="570"/>
                  </a:lnTo>
                  <a:lnTo>
                    <a:pt x="819" y="526"/>
                  </a:lnTo>
                  <a:lnTo>
                    <a:pt x="822" y="481"/>
                  </a:lnTo>
                  <a:lnTo>
                    <a:pt x="819" y="436"/>
                  </a:lnTo>
                  <a:lnTo>
                    <a:pt x="810" y="391"/>
                  </a:lnTo>
                  <a:lnTo>
                    <a:pt x="796" y="350"/>
                  </a:lnTo>
                  <a:lnTo>
                    <a:pt x="777" y="312"/>
                  </a:lnTo>
                  <a:lnTo>
                    <a:pt x="752" y="276"/>
                  </a:lnTo>
                  <a:lnTo>
                    <a:pt x="725" y="245"/>
                  </a:lnTo>
                  <a:lnTo>
                    <a:pt x="692" y="216"/>
                  </a:lnTo>
                  <a:lnTo>
                    <a:pt x="657" y="193"/>
                  </a:lnTo>
                  <a:lnTo>
                    <a:pt x="618" y="173"/>
                  </a:lnTo>
                  <a:lnTo>
                    <a:pt x="577" y="159"/>
                  </a:lnTo>
                  <a:lnTo>
                    <a:pt x="534" y="151"/>
                  </a:lnTo>
                  <a:lnTo>
                    <a:pt x="489" y="147"/>
                  </a:lnTo>
                  <a:close/>
                  <a:moveTo>
                    <a:pt x="489" y="0"/>
                  </a:moveTo>
                  <a:lnTo>
                    <a:pt x="544" y="3"/>
                  </a:lnTo>
                  <a:lnTo>
                    <a:pt x="599" y="12"/>
                  </a:lnTo>
                  <a:lnTo>
                    <a:pt x="652" y="28"/>
                  </a:lnTo>
                  <a:lnTo>
                    <a:pt x="702" y="49"/>
                  </a:lnTo>
                  <a:lnTo>
                    <a:pt x="749" y="76"/>
                  </a:lnTo>
                  <a:lnTo>
                    <a:pt x="792" y="107"/>
                  </a:lnTo>
                  <a:lnTo>
                    <a:pt x="833" y="143"/>
                  </a:lnTo>
                  <a:lnTo>
                    <a:pt x="868" y="183"/>
                  </a:lnTo>
                  <a:lnTo>
                    <a:pt x="900" y="228"/>
                  </a:lnTo>
                  <a:lnTo>
                    <a:pt x="928" y="274"/>
                  </a:lnTo>
                  <a:lnTo>
                    <a:pt x="949" y="325"/>
                  </a:lnTo>
                  <a:lnTo>
                    <a:pt x="965" y="377"/>
                  </a:lnTo>
                  <a:lnTo>
                    <a:pt x="974" y="431"/>
                  </a:lnTo>
                  <a:lnTo>
                    <a:pt x="977" y="488"/>
                  </a:lnTo>
                  <a:lnTo>
                    <a:pt x="974" y="544"/>
                  </a:lnTo>
                  <a:lnTo>
                    <a:pt x="965" y="599"/>
                  </a:lnTo>
                  <a:lnTo>
                    <a:pt x="949" y="652"/>
                  </a:lnTo>
                  <a:lnTo>
                    <a:pt x="928" y="702"/>
                  </a:lnTo>
                  <a:lnTo>
                    <a:pt x="900" y="749"/>
                  </a:lnTo>
                  <a:lnTo>
                    <a:pt x="868" y="792"/>
                  </a:lnTo>
                  <a:lnTo>
                    <a:pt x="833" y="832"/>
                  </a:lnTo>
                  <a:lnTo>
                    <a:pt x="792" y="868"/>
                  </a:lnTo>
                  <a:lnTo>
                    <a:pt x="749" y="900"/>
                  </a:lnTo>
                  <a:lnTo>
                    <a:pt x="702" y="927"/>
                  </a:lnTo>
                  <a:lnTo>
                    <a:pt x="652" y="948"/>
                  </a:lnTo>
                  <a:lnTo>
                    <a:pt x="599" y="964"/>
                  </a:lnTo>
                  <a:lnTo>
                    <a:pt x="544" y="974"/>
                  </a:lnTo>
                  <a:lnTo>
                    <a:pt x="489" y="977"/>
                  </a:lnTo>
                  <a:lnTo>
                    <a:pt x="433" y="974"/>
                  </a:lnTo>
                  <a:lnTo>
                    <a:pt x="378" y="964"/>
                  </a:lnTo>
                  <a:lnTo>
                    <a:pt x="325" y="948"/>
                  </a:lnTo>
                  <a:lnTo>
                    <a:pt x="275" y="927"/>
                  </a:lnTo>
                  <a:lnTo>
                    <a:pt x="228" y="900"/>
                  </a:lnTo>
                  <a:lnTo>
                    <a:pt x="185" y="868"/>
                  </a:lnTo>
                  <a:lnTo>
                    <a:pt x="144" y="832"/>
                  </a:lnTo>
                  <a:lnTo>
                    <a:pt x="109" y="792"/>
                  </a:lnTo>
                  <a:lnTo>
                    <a:pt x="77" y="749"/>
                  </a:lnTo>
                  <a:lnTo>
                    <a:pt x="49" y="702"/>
                  </a:lnTo>
                  <a:lnTo>
                    <a:pt x="28" y="652"/>
                  </a:lnTo>
                  <a:lnTo>
                    <a:pt x="12" y="599"/>
                  </a:lnTo>
                  <a:lnTo>
                    <a:pt x="3" y="544"/>
                  </a:lnTo>
                  <a:lnTo>
                    <a:pt x="0" y="488"/>
                  </a:lnTo>
                  <a:lnTo>
                    <a:pt x="3" y="432"/>
                  </a:lnTo>
                  <a:lnTo>
                    <a:pt x="12" y="377"/>
                  </a:lnTo>
                  <a:lnTo>
                    <a:pt x="28" y="325"/>
                  </a:lnTo>
                  <a:lnTo>
                    <a:pt x="49" y="275"/>
                  </a:lnTo>
                  <a:lnTo>
                    <a:pt x="77" y="228"/>
                  </a:lnTo>
                  <a:lnTo>
                    <a:pt x="109" y="184"/>
                  </a:lnTo>
                  <a:lnTo>
                    <a:pt x="144" y="144"/>
                  </a:lnTo>
                  <a:lnTo>
                    <a:pt x="185" y="107"/>
                  </a:lnTo>
                  <a:lnTo>
                    <a:pt x="228" y="77"/>
                  </a:lnTo>
                  <a:lnTo>
                    <a:pt x="275" y="49"/>
                  </a:lnTo>
                  <a:lnTo>
                    <a:pt x="325" y="28"/>
                  </a:lnTo>
                  <a:lnTo>
                    <a:pt x="378" y="12"/>
                  </a:lnTo>
                  <a:lnTo>
                    <a:pt x="433" y="3"/>
                  </a:lnTo>
                  <a:lnTo>
                    <a:pt x="489" y="0"/>
                  </a:lnTo>
                  <a:close/>
                </a:path>
              </a:pathLst>
            </a:custGeom>
            <a:grpFill/>
            <a:ln w="0">
              <a:noFill/>
              <a:prstDash val="solid"/>
              <a:round/>
              <a:headEnd/>
              <a:tailEnd/>
            </a:ln>
          </p:spPr>
          <p:txBody>
            <a:bodyPr lIns="68580" tIns="34290" rIns="68580" bIns="34290"/>
            <a:lstStyle/>
            <a:p>
              <a:pPr>
                <a:defRPr/>
              </a:pPr>
              <a:endParaRPr lang="en-US" sz="1350"/>
            </a:p>
          </p:txBody>
        </p:sp>
      </p:grpSp>
      <p:grpSp>
        <p:nvGrpSpPr>
          <p:cNvPr id="39" name="Group 38"/>
          <p:cNvGrpSpPr/>
          <p:nvPr/>
        </p:nvGrpSpPr>
        <p:grpSpPr>
          <a:xfrm>
            <a:off x="480781" y="2479752"/>
            <a:ext cx="460772" cy="450056"/>
            <a:chOff x="5305425" y="1893888"/>
            <a:chExt cx="614363" cy="600075"/>
          </a:xfrm>
          <a:solidFill>
            <a:schemeClr val="bg1"/>
          </a:solidFill>
        </p:grpSpPr>
        <p:sp>
          <p:nvSpPr>
            <p:cNvPr id="40" name="Freeform 153"/>
            <p:cNvSpPr>
              <a:spLocks noEditPoints="1"/>
            </p:cNvSpPr>
            <p:nvPr/>
          </p:nvSpPr>
          <p:spPr bwMode="auto">
            <a:xfrm>
              <a:off x="5484813" y="1992313"/>
              <a:ext cx="434975" cy="228600"/>
            </a:xfrm>
            <a:custGeom>
              <a:avLst/>
              <a:gdLst>
                <a:gd name="T0" fmla="*/ 403 w 2470"/>
                <a:gd name="T1" fmla="*/ 911 h 1295"/>
                <a:gd name="T2" fmla="*/ 471 w 2470"/>
                <a:gd name="T3" fmla="*/ 1140 h 1295"/>
                <a:gd name="T4" fmla="*/ 2013 w 2470"/>
                <a:gd name="T5" fmla="*/ 1140 h 1295"/>
                <a:gd name="T6" fmla="*/ 2080 w 2470"/>
                <a:gd name="T7" fmla="*/ 911 h 1295"/>
                <a:gd name="T8" fmla="*/ 403 w 2470"/>
                <a:gd name="T9" fmla="*/ 911 h 1295"/>
                <a:gd name="T10" fmla="*/ 291 w 2470"/>
                <a:gd name="T11" fmla="*/ 533 h 1295"/>
                <a:gd name="T12" fmla="*/ 356 w 2470"/>
                <a:gd name="T13" fmla="*/ 762 h 1295"/>
                <a:gd name="T14" fmla="*/ 2117 w 2470"/>
                <a:gd name="T15" fmla="*/ 762 h 1295"/>
                <a:gd name="T16" fmla="*/ 2184 w 2470"/>
                <a:gd name="T17" fmla="*/ 533 h 1295"/>
                <a:gd name="T18" fmla="*/ 291 w 2470"/>
                <a:gd name="T19" fmla="*/ 533 h 1295"/>
                <a:gd name="T20" fmla="*/ 181 w 2470"/>
                <a:gd name="T21" fmla="*/ 149 h 1295"/>
                <a:gd name="T22" fmla="*/ 247 w 2470"/>
                <a:gd name="T23" fmla="*/ 378 h 1295"/>
                <a:gd name="T24" fmla="*/ 2228 w 2470"/>
                <a:gd name="T25" fmla="*/ 378 h 1295"/>
                <a:gd name="T26" fmla="*/ 2296 w 2470"/>
                <a:gd name="T27" fmla="*/ 149 h 1295"/>
                <a:gd name="T28" fmla="*/ 181 w 2470"/>
                <a:gd name="T29" fmla="*/ 149 h 1295"/>
                <a:gd name="T30" fmla="*/ 77 w 2470"/>
                <a:gd name="T31" fmla="*/ 0 h 1295"/>
                <a:gd name="T32" fmla="*/ 2391 w 2470"/>
                <a:gd name="T33" fmla="*/ 0 h 1295"/>
                <a:gd name="T34" fmla="*/ 2412 w 2470"/>
                <a:gd name="T35" fmla="*/ 2 h 1295"/>
                <a:gd name="T36" fmla="*/ 2429 w 2470"/>
                <a:gd name="T37" fmla="*/ 9 h 1295"/>
                <a:gd name="T38" fmla="*/ 2443 w 2470"/>
                <a:gd name="T39" fmla="*/ 17 h 1295"/>
                <a:gd name="T40" fmla="*/ 2454 w 2470"/>
                <a:gd name="T41" fmla="*/ 29 h 1295"/>
                <a:gd name="T42" fmla="*/ 2462 w 2470"/>
                <a:gd name="T43" fmla="*/ 41 h 1295"/>
                <a:gd name="T44" fmla="*/ 2467 w 2470"/>
                <a:gd name="T45" fmla="*/ 55 h 1295"/>
                <a:gd name="T46" fmla="*/ 2470 w 2470"/>
                <a:gd name="T47" fmla="*/ 70 h 1295"/>
                <a:gd name="T48" fmla="*/ 2468 w 2470"/>
                <a:gd name="T49" fmla="*/ 84 h 1295"/>
                <a:gd name="T50" fmla="*/ 2465 w 2470"/>
                <a:gd name="T51" fmla="*/ 97 h 1295"/>
                <a:gd name="T52" fmla="*/ 2139 w 2470"/>
                <a:gd name="T53" fmla="*/ 1243 h 1295"/>
                <a:gd name="T54" fmla="*/ 2132 w 2470"/>
                <a:gd name="T55" fmla="*/ 1260 h 1295"/>
                <a:gd name="T56" fmla="*/ 2120 w 2470"/>
                <a:gd name="T57" fmla="*/ 1274 h 1295"/>
                <a:gd name="T58" fmla="*/ 2106 w 2470"/>
                <a:gd name="T59" fmla="*/ 1286 h 1295"/>
                <a:gd name="T60" fmla="*/ 2086 w 2470"/>
                <a:gd name="T61" fmla="*/ 1292 h 1295"/>
                <a:gd name="T62" fmla="*/ 2065 w 2470"/>
                <a:gd name="T63" fmla="*/ 1295 h 1295"/>
                <a:gd name="T64" fmla="*/ 411 w 2470"/>
                <a:gd name="T65" fmla="*/ 1295 h 1295"/>
                <a:gd name="T66" fmla="*/ 390 w 2470"/>
                <a:gd name="T67" fmla="*/ 1292 h 1295"/>
                <a:gd name="T68" fmla="*/ 371 w 2470"/>
                <a:gd name="T69" fmla="*/ 1286 h 1295"/>
                <a:gd name="T70" fmla="*/ 355 w 2470"/>
                <a:gd name="T71" fmla="*/ 1274 h 1295"/>
                <a:gd name="T72" fmla="*/ 344 w 2470"/>
                <a:gd name="T73" fmla="*/ 1260 h 1295"/>
                <a:gd name="T74" fmla="*/ 337 w 2470"/>
                <a:gd name="T75" fmla="*/ 1243 h 1295"/>
                <a:gd name="T76" fmla="*/ 3 w 2470"/>
                <a:gd name="T77" fmla="*/ 97 h 1295"/>
                <a:gd name="T78" fmla="*/ 0 w 2470"/>
                <a:gd name="T79" fmla="*/ 73 h 1295"/>
                <a:gd name="T80" fmla="*/ 2 w 2470"/>
                <a:gd name="T81" fmla="*/ 53 h 1295"/>
                <a:gd name="T82" fmla="*/ 9 w 2470"/>
                <a:gd name="T83" fmla="*/ 35 h 1295"/>
                <a:gd name="T84" fmla="*/ 20 w 2470"/>
                <a:gd name="T85" fmla="*/ 20 h 1295"/>
                <a:gd name="T86" fmla="*/ 36 w 2470"/>
                <a:gd name="T87" fmla="*/ 10 h 1295"/>
                <a:gd name="T88" fmla="*/ 55 w 2470"/>
                <a:gd name="T89" fmla="*/ 2 h 1295"/>
                <a:gd name="T90" fmla="*/ 77 w 2470"/>
                <a:gd name="T91" fmla="*/ 0 h 1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70" h="1295">
                  <a:moveTo>
                    <a:pt x="403" y="911"/>
                  </a:moveTo>
                  <a:lnTo>
                    <a:pt x="471" y="1140"/>
                  </a:lnTo>
                  <a:lnTo>
                    <a:pt x="2013" y="1140"/>
                  </a:lnTo>
                  <a:lnTo>
                    <a:pt x="2080" y="911"/>
                  </a:lnTo>
                  <a:lnTo>
                    <a:pt x="403" y="911"/>
                  </a:lnTo>
                  <a:close/>
                  <a:moveTo>
                    <a:pt x="291" y="533"/>
                  </a:moveTo>
                  <a:lnTo>
                    <a:pt x="356" y="762"/>
                  </a:lnTo>
                  <a:lnTo>
                    <a:pt x="2117" y="762"/>
                  </a:lnTo>
                  <a:lnTo>
                    <a:pt x="2184" y="533"/>
                  </a:lnTo>
                  <a:lnTo>
                    <a:pt x="291" y="533"/>
                  </a:lnTo>
                  <a:close/>
                  <a:moveTo>
                    <a:pt x="181" y="149"/>
                  </a:moveTo>
                  <a:lnTo>
                    <a:pt x="247" y="378"/>
                  </a:lnTo>
                  <a:lnTo>
                    <a:pt x="2228" y="378"/>
                  </a:lnTo>
                  <a:lnTo>
                    <a:pt x="2296" y="149"/>
                  </a:lnTo>
                  <a:lnTo>
                    <a:pt x="181" y="149"/>
                  </a:lnTo>
                  <a:close/>
                  <a:moveTo>
                    <a:pt x="77" y="0"/>
                  </a:moveTo>
                  <a:lnTo>
                    <a:pt x="2391" y="0"/>
                  </a:lnTo>
                  <a:lnTo>
                    <a:pt x="2412" y="2"/>
                  </a:lnTo>
                  <a:lnTo>
                    <a:pt x="2429" y="9"/>
                  </a:lnTo>
                  <a:lnTo>
                    <a:pt x="2443" y="17"/>
                  </a:lnTo>
                  <a:lnTo>
                    <a:pt x="2454" y="29"/>
                  </a:lnTo>
                  <a:lnTo>
                    <a:pt x="2462" y="41"/>
                  </a:lnTo>
                  <a:lnTo>
                    <a:pt x="2467" y="55"/>
                  </a:lnTo>
                  <a:lnTo>
                    <a:pt x="2470" y="70"/>
                  </a:lnTo>
                  <a:lnTo>
                    <a:pt x="2468" y="84"/>
                  </a:lnTo>
                  <a:lnTo>
                    <a:pt x="2465" y="97"/>
                  </a:lnTo>
                  <a:lnTo>
                    <a:pt x="2139" y="1243"/>
                  </a:lnTo>
                  <a:lnTo>
                    <a:pt x="2132" y="1260"/>
                  </a:lnTo>
                  <a:lnTo>
                    <a:pt x="2120" y="1274"/>
                  </a:lnTo>
                  <a:lnTo>
                    <a:pt x="2106" y="1286"/>
                  </a:lnTo>
                  <a:lnTo>
                    <a:pt x="2086" y="1292"/>
                  </a:lnTo>
                  <a:lnTo>
                    <a:pt x="2065" y="1295"/>
                  </a:lnTo>
                  <a:lnTo>
                    <a:pt x="411" y="1295"/>
                  </a:lnTo>
                  <a:lnTo>
                    <a:pt x="390" y="1292"/>
                  </a:lnTo>
                  <a:lnTo>
                    <a:pt x="371" y="1286"/>
                  </a:lnTo>
                  <a:lnTo>
                    <a:pt x="355" y="1274"/>
                  </a:lnTo>
                  <a:lnTo>
                    <a:pt x="344" y="1260"/>
                  </a:lnTo>
                  <a:lnTo>
                    <a:pt x="337" y="1243"/>
                  </a:lnTo>
                  <a:lnTo>
                    <a:pt x="3" y="97"/>
                  </a:lnTo>
                  <a:lnTo>
                    <a:pt x="0" y="73"/>
                  </a:lnTo>
                  <a:lnTo>
                    <a:pt x="2" y="53"/>
                  </a:lnTo>
                  <a:lnTo>
                    <a:pt x="9" y="35"/>
                  </a:lnTo>
                  <a:lnTo>
                    <a:pt x="20" y="20"/>
                  </a:lnTo>
                  <a:lnTo>
                    <a:pt x="36" y="10"/>
                  </a:lnTo>
                  <a:lnTo>
                    <a:pt x="55" y="2"/>
                  </a:lnTo>
                  <a:lnTo>
                    <a:pt x="77" y="0"/>
                  </a:lnTo>
                  <a:close/>
                </a:path>
              </a:pathLst>
            </a:custGeom>
            <a:grpFill/>
            <a:ln w="0">
              <a:noFill/>
              <a:prstDash val="solid"/>
              <a:round/>
              <a:headEnd/>
              <a:tailEnd/>
            </a:ln>
          </p:spPr>
          <p:txBody>
            <a:bodyPr lIns="68580" tIns="34290" rIns="68580" bIns="34290"/>
            <a:lstStyle/>
            <a:p>
              <a:pPr>
                <a:defRPr/>
              </a:pPr>
              <a:endParaRPr lang="en-US" sz="1350"/>
            </a:p>
          </p:txBody>
        </p:sp>
        <p:sp>
          <p:nvSpPr>
            <p:cNvPr id="41" name="Freeform 154"/>
            <p:cNvSpPr>
              <a:spLocks/>
            </p:cNvSpPr>
            <p:nvPr/>
          </p:nvSpPr>
          <p:spPr bwMode="auto">
            <a:xfrm>
              <a:off x="5305425" y="1893888"/>
              <a:ext cx="544513" cy="393700"/>
            </a:xfrm>
            <a:custGeom>
              <a:avLst/>
              <a:gdLst>
                <a:gd name="T0" fmla="*/ 0 w 3086"/>
                <a:gd name="T1" fmla="*/ 0 h 2234"/>
                <a:gd name="T2" fmla="*/ 610 w 3086"/>
                <a:gd name="T3" fmla="*/ 0 h 2234"/>
                <a:gd name="T4" fmla="*/ 628 w 3086"/>
                <a:gd name="T5" fmla="*/ 2 h 2234"/>
                <a:gd name="T6" fmla="*/ 643 w 3086"/>
                <a:gd name="T7" fmla="*/ 7 h 2234"/>
                <a:gd name="T8" fmla="*/ 657 w 3086"/>
                <a:gd name="T9" fmla="*/ 16 h 2234"/>
                <a:gd name="T10" fmla="*/ 669 w 3086"/>
                <a:gd name="T11" fmla="*/ 27 h 2234"/>
                <a:gd name="T12" fmla="*/ 677 w 3086"/>
                <a:gd name="T13" fmla="*/ 42 h 2234"/>
                <a:gd name="T14" fmla="*/ 684 w 3086"/>
                <a:gd name="T15" fmla="*/ 59 h 2234"/>
                <a:gd name="T16" fmla="*/ 1187 w 3086"/>
                <a:gd name="T17" fmla="*/ 2079 h 2234"/>
                <a:gd name="T18" fmla="*/ 3086 w 3086"/>
                <a:gd name="T19" fmla="*/ 2079 h 2234"/>
                <a:gd name="T20" fmla="*/ 3086 w 3086"/>
                <a:gd name="T21" fmla="*/ 2234 h 2234"/>
                <a:gd name="T22" fmla="*/ 1127 w 3086"/>
                <a:gd name="T23" fmla="*/ 2234 h 2234"/>
                <a:gd name="T24" fmla="*/ 1110 w 3086"/>
                <a:gd name="T25" fmla="*/ 2232 h 2234"/>
                <a:gd name="T26" fmla="*/ 1093 w 3086"/>
                <a:gd name="T27" fmla="*/ 2227 h 2234"/>
                <a:gd name="T28" fmla="*/ 1079 w 3086"/>
                <a:gd name="T29" fmla="*/ 2218 h 2234"/>
                <a:gd name="T30" fmla="*/ 1068 w 3086"/>
                <a:gd name="T31" fmla="*/ 2207 h 2234"/>
                <a:gd name="T32" fmla="*/ 1059 w 3086"/>
                <a:gd name="T33" fmla="*/ 2192 h 2234"/>
                <a:gd name="T34" fmla="*/ 1054 w 3086"/>
                <a:gd name="T35" fmla="*/ 2175 h 2234"/>
                <a:gd name="T36" fmla="*/ 549 w 3086"/>
                <a:gd name="T37" fmla="*/ 149 h 2234"/>
                <a:gd name="T38" fmla="*/ 0 w 3086"/>
                <a:gd name="T39" fmla="*/ 149 h 2234"/>
                <a:gd name="T40" fmla="*/ 0 w 3086"/>
                <a:gd name="T41" fmla="*/ 0 h 2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86" h="2234">
                  <a:moveTo>
                    <a:pt x="0" y="0"/>
                  </a:moveTo>
                  <a:lnTo>
                    <a:pt x="610" y="0"/>
                  </a:lnTo>
                  <a:lnTo>
                    <a:pt x="628" y="2"/>
                  </a:lnTo>
                  <a:lnTo>
                    <a:pt x="643" y="7"/>
                  </a:lnTo>
                  <a:lnTo>
                    <a:pt x="657" y="16"/>
                  </a:lnTo>
                  <a:lnTo>
                    <a:pt x="669" y="27"/>
                  </a:lnTo>
                  <a:lnTo>
                    <a:pt x="677" y="42"/>
                  </a:lnTo>
                  <a:lnTo>
                    <a:pt x="684" y="59"/>
                  </a:lnTo>
                  <a:lnTo>
                    <a:pt x="1187" y="2079"/>
                  </a:lnTo>
                  <a:lnTo>
                    <a:pt x="3086" y="2079"/>
                  </a:lnTo>
                  <a:lnTo>
                    <a:pt x="3086" y="2234"/>
                  </a:lnTo>
                  <a:lnTo>
                    <a:pt x="1127" y="2234"/>
                  </a:lnTo>
                  <a:lnTo>
                    <a:pt x="1110" y="2232"/>
                  </a:lnTo>
                  <a:lnTo>
                    <a:pt x="1093" y="2227"/>
                  </a:lnTo>
                  <a:lnTo>
                    <a:pt x="1079" y="2218"/>
                  </a:lnTo>
                  <a:lnTo>
                    <a:pt x="1068" y="2207"/>
                  </a:lnTo>
                  <a:lnTo>
                    <a:pt x="1059" y="2192"/>
                  </a:lnTo>
                  <a:lnTo>
                    <a:pt x="1054" y="2175"/>
                  </a:lnTo>
                  <a:lnTo>
                    <a:pt x="549" y="149"/>
                  </a:lnTo>
                  <a:lnTo>
                    <a:pt x="0" y="149"/>
                  </a:lnTo>
                  <a:lnTo>
                    <a:pt x="0" y="0"/>
                  </a:lnTo>
                  <a:close/>
                </a:path>
              </a:pathLst>
            </a:custGeom>
            <a:grpFill/>
            <a:ln w="0">
              <a:noFill/>
              <a:prstDash val="solid"/>
              <a:round/>
              <a:headEnd/>
              <a:tailEnd/>
            </a:ln>
          </p:spPr>
          <p:txBody>
            <a:bodyPr lIns="68580" tIns="34290" rIns="68580" bIns="34290"/>
            <a:lstStyle/>
            <a:p>
              <a:pPr>
                <a:defRPr/>
              </a:pPr>
              <a:endParaRPr lang="en-US" sz="1350"/>
            </a:p>
          </p:txBody>
        </p:sp>
        <p:sp>
          <p:nvSpPr>
            <p:cNvPr id="42" name="Rectangle 155"/>
            <p:cNvSpPr>
              <a:spLocks noChangeArrowheads="1"/>
            </p:cNvSpPr>
            <p:nvPr/>
          </p:nvSpPr>
          <p:spPr bwMode="auto">
            <a:xfrm>
              <a:off x="5503863" y="2328863"/>
              <a:ext cx="304800" cy="25400"/>
            </a:xfrm>
            <a:prstGeom prst="rect">
              <a:avLst/>
            </a:prstGeom>
            <a:grpFill/>
            <a:ln w="0">
              <a:noFill/>
              <a:prstDash val="solid"/>
              <a:miter lim="800000"/>
              <a:headEnd/>
              <a:tailEnd/>
            </a:ln>
          </p:spPr>
          <p:txBody>
            <a:bodyPr lIns="68580" tIns="34290" rIns="68580" bIns="34290"/>
            <a:lstStyle/>
            <a:p>
              <a:pPr>
                <a:defRPr/>
              </a:pPr>
              <a:endParaRPr lang="en-US" sz="1350"/>
            </a:p>
          </p:txBody>
        </p:sp>
        <p:sp>
          <p:nvSpPr>
            <p:cNvPr id="43" name="Freeform 156"/>
            <p:cNvSpPr>
              <a:spLocks noEditPoints="1"/>
            </p:cNvSpPr>
            <p:nvPr/>
          </p:nvSpPr>
          <p:spPr bwMode="auto">
            <a:xfrm>
              <a:off x="5741988" y="2389188"/>
              <a:ext cx="103188" cy="104775"/>
            </a:xfrm>
            <a:custGeom>
              <a:avLst/>
              <a:gdLst>
                <a:gd name="T0" fmla="*/ 267 w 592"/>
                <a:gd name="T1" fmla="*/ 158 h 591"/>
                <a:gd name="T2" fmla="*/ 216 w 592"/>
                <a:gd name="T3" fmla="*/ 180 h 591"/>
                <a:gd name="T4" fmla="*/ 179 w 592"/>
                <a:gd name="T5" fmla="*/ 219 h 591"/>
                <a:gd name="T6" fmla="*/ 159 w 592"/>
                <a:gd name="T7" fmla="*/ 269 h 591"/>
                <a:gd name="T8" fmla="*/ 159 w 592"/>
                <a:gd name="T9" fmla="*/ 322 h 591"/>
                <a:gd name="T10" fmla="*/ 181 w 592"/>
                <a:gd name="T11" fmla="*/ 372 h 591"/>
                <a:gd name="T12" fmla="*/ 219 w 592"/>
                <a:gd name="T13" fmla="*/ 411 h 591"/>
                <a:gd name="T14" fmla="*/ 269 w 592"/>
                <a:gd name="T15" fmla="*/ 433 h 591"/>
                <a:gd name="T16" fmla="*/ 324 w 592"/>
                <a:gd name="T17" fmla="*/ 433 h 591"/>
                <a:gd name="T18" fmla="*/ 373 w 592"/>
                <a:gd name="T19" fmla="*/ 411 h 591"/>
                <a:gd name="T20" fmla="*/ 413 w 592"/>
                <a:gd name="T21" fmla="*/ 372 h 591"/>
                <a:gd name="T22" fmla="*/ 435 w 592"/>
                <a:gd name="T23" fmla="*/ 322 h 591"/>
                <a:gd name="T24" fmla="*/ 435 w 592"/>
                <a:gd name="T25" fmla="*/ 269 h 591"/>
                <a:gd name="T26" fmla="*/ 414 w 592"/>
                <a:gd name="T27" fmla="*/ 219 h 591"/>
                <a:gd name="T28" fmla="*/ 377 w 592"/>
                <a:gd name="T29" fmla="*/ 180 h 591"/>
                <a:gd name="T30" fmla="*/ 326 w 592"/>
                <a:gd name="T31" fmla="*/ 158 h 591"/>
                <a:gd name="T32" fmla="*/ 296 w 592"/>
                <a:gd name="T33" fmla="*/ 0 h 591"/>
                <a:gd name="T34" fmla="*/ 382 w 592"/>
                <a:gd name="T35" fmla="*/ 12 h 591"/>
                <a:gd name="T36" fmla="*/ 458 w 592"/>
                <a:gd name="T37" fmla="*/ 47 h 591"/>
                <a:gd name="T38" fmla="*/ 520 w 592"/>
                <a:gd name="T39" fmla="*/ 101 h 591"/>
                <a:gd name="T40" fmla="*/ 565 w 592"/>
                <a:gd name="T41" fmla="*/ 171 h 591"/>
                <a:gd name="T42" fmla="*/ 589 w 592"/>
                <a:gd name="T43" fmla="*/ 252 h 591"/>
                <a:gd name="T44" fmla="*/ 589 w 592"/>
                <a:gd name="T45" fmla="*/ 338 h 591"/>
                <a:gd name="T46" fmla="*/ 565 w 592"/>
                <a:gd name="T47" fmla="*/ 420 h 591"/>
                <a:gd name="T48" fmla="*/ 519 w 592"/>
                <a:gd name="T49" fmla="*/ 488 h 591"/>
                <a:gd name="T50" fmla="*/ 457 w 592"/>
                <a:gd name="T51" fmla="*/ 543 h 591"/>
                <a:gd name="T52" fmla="*/ 382 w 592"/>
                <a:gd name="T53" fmla="*/ 578 h 591"/>
                <a:gd name="T54" fmla="*/ 296 w 592"/>
                <a:gd name="T55" fmla="*/ 591 h 591"/>
                <a:gd name="T56" fmla="*/ 211 w 592"/>
                <a:gd name="T57" fmla="*/ 578 h 591"/>
                <a:gd name="T58" fmla="*/ 135 w 592"/>
                <a:gd name="T59" fmla="*/ 543 h 591"/>
                <a:gd name="T60" fmla="*/ 73 w 592"/>
                <a:gd name="T61" fmla="*/ 489 h 591"/>
                <a:gd name="T62" fmla="*/ 27 w 592"/>
                <a:gd name="T63" fmla="*/ 420 h 591"/>
                <a:gd name="T64" fmla="*/ 3 w 592"/>
                <a:gd name="T65" fmla="*/ 338 h 591"/>
                <a:gd name="T66" fmla="*/ 3 w 592"/>
                <a:gd name="T67" fmla="*/ 252 h 591"/>
                <a:gd name="T68" fmla="*/ 27 w 592"/>
                <a:gd name="T69" fmla="*/ 171 h 591"/>
                <a:gd name="T70" fmla="*/ 73 w 592"/>
                <a:gd name="T71" fmla="*/ 101 h 591"/>
                <a:gd name="T72" fmla="*/ 135 w 592"/>
                <a:gd name="T73" fmla="*/ 47 h 591"/>
                <a:gd name="T74" fmla="*/ 210 w 592"/>
                <a:gd name="T75" fmla="*/ 12 h 591"/>
                <a:gd name="T76" fmla="*/ 296 w 592"/>
                <a:gd name="T77" fmla="*/ 0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2" h="591">
                  <a:moveTo>
                    <a:pt x="296" y="156"/>
                  </a:moveTo>
                  <a:lnTo>
                    <a:pt x="267" y="158"/>
                  </a:lnTo>
                  <a:lnTo>
                    <a:pt x="240" y="167"/>
                  </a:lnTo>
                  <a:lnTo>
                    <a:pt x="216" y="180"/>
                  </a:lnTo>
                  <a:lnTo>
                    <a:pt x="196" y="198"/>
                  </a:lnTo>
                  <a:lnTo>
                    <a:pt x="179" y="219"/>
                  </a:lnTo>
                  <a:lnTo>
                    <a:pt x="166" y="242"/>
                  </a:lnTo>
                  <a:lnTo>
                    <a:pt x="159" y="269"/>
                  </a:lnTo>
                  <a:lnTo>
                    <a:pt x="155" y="296"/>
                  </a:lnTo>
                  <a:lnTo>
                    <a:pt x="159" y="322"/>
                  </a:lnTo>
                  <a:lnTo>
                    <a:pt x="167" y="349"/>
                  </a:lnTo>
                  <a:lnTo>
                    <a:pt x="181" y="372"/>
                  </a:lnTo>
                  <a:lnTo>
                    <a:pt x="198" y="393"/>
                  </a:lnTo>
                  <a:lnTo>
                    <a:pt x="219" y="411"/>
                  </a:lnTo>
                  <a:lnTo>
                    <a:pt x="243" y="425"/>
                  </a:lnTo>
                  <a:lnTo>
                    <a:pt x="269" y="433"/>
                  </a:lnTo>
                  <a:lnTo>
                    <a:pt x="296" y="436"/>
                  </a:lnTo>
                  <a:lnTo>
                    <a:pt x="324" y="433"/>
                  </a:lnTo>
                  <a:lnTo>
                    <a:pt x="350" y="425"/>
                  </a:lnTo>
                  <a:lnTo>
                    <a:pt x="373" y="411"/>
                  </a:lnTo>
                  <a:lnTo>
                    <a:pt x="395" y="393"/>
                  </a:lnTo>
                  <a:lnTo>
                    <a:pt x="413" y="372"/>
                  </a:lnTo>
                  <a:lnTo>
                    <a:pt x="426" y="349"/>
                  </a:lnTo>
                  <a:lnTo>
                    <a:pt x="435" y="322"/>
                  </a:lnTo>
                  <a:lnTo>
                    <a:pt x="437" y="296"/>
                  </a:lnTo>
                  <a:lnTo>
                    <a:pt x="435" y="269"/>
                  </a:lnTo>
                  <a:lnTo>
                    <a:pt x="426" y="242"/>
                  </a:lnTo>
                  <a:lnTo>
                    <a:pt x="414" y="219"/>
                  </a:lnTo>
                  <a:lnTo>
                    <a:pt x="398" y="198"/>
                  </a:lnTo>
                  <a:lnTo>
                    <a:pt x="377" y="180"/>
                  </a:lnTo>
                  <a:lnTo>
                    <a:pt x="353" y="167"/>
                  </a:lnTo>
                  <a:lnTo>
                    <a:pt x="326" y="158"/>
                  </a:lnTo>
                  <a:lnTo>
                    <a:pt x="296" y="156"/>
                  </a:lnTo>
                  <a:close/>
                  <a:moveTo>
                    <a:pt x="296" y="0"/>
                  </a:moveTo>
                  <a:lnTo>
                    <a:pt x="341" y="3"/>
                  </a:lnTo>
                  <a:lnTo>
                    <a:pt x="382" y="12"/>
                  </a:lnTo>
                  <a:lnTo>
                    <a:pt x="421" y="27"/>
                  </a:lnTo>
                  <a:lnTo>
                    <a:pt x="458" y="47"/>
                  </a:lnTo>
                  <a:lnTo>
                    <a:pt x="491" y="72"/>
                  </a:lnTo>
                  <a:lnTo>
                    <a:pt x="520" y="101"/>
                  </a:lnTo>
                  <a:lnTo>
                    <a:pt x="545" y="135"/>
                  </a:lnTo>
                  <a:lnTo>
                    <a:pt x="565" y="171"/>
                  </a:lnTo>
                  <a:lnTo>
                    <a:pt x="581" y="210"/>
                  </a:lnTo>
                  <a:lnTo>
                    <a:pt x="589" y="252"/>
                  </a:lnTo>
                  <a:lnTo>
                    <a:pt x="592" y="295"/>
                  </a:lnTo>
                  <a:lnTo>
                    <a:pt x="589" y="338"/>
                  </a:lnTo>
                  <a:lnTo>
                    <a:pt x="580" y="379"/>
                  </a:lnTo>
                  <a:lnTo>
                    <a:pt x="565" y="420"/>
                  </a:lnTo>
                  <a:lnTo>
                    <a:pt x="545" y="455"/>
                  </a:lnTo>
                  <a:lnTo>
                    <a:pt x="519" y="488"/>
                  </a:lnTo>
                  <a:lnTo>
                    <a:pt x="491" y="518"/>
                  </a:lnTo>
                  <a:lnTo>
                    <a:pt x="457" y="543"/>
                  </a:lnTo>
                  <a:lnTo>
                    <a:pt x="421" y="563"/>
                  </a:lnTo>
                  <a:lnTo>
                    <a:pt x="382" y="578"/>
                  </a:lnTo>
                  <a:lnTo>
                    <a:pt x="340" y="587"/>
                  </a:lnTo>
                  <a:lnTo>
                    <a:pt x="296" y="591"/>
                  </a:lnTo>
                  <a:lnTo>
                    <a:pt x="253" y="587"/>
                  </a:lnTo>
                  <a:lnTo>
                    <a:pt x="211" y="578"/>
                  </a:lnTo>
                  <a:lnTo>
                    <a:pt x="171" y="563"/>
                  </a:lnTo>
                  <a:lnTo>
                    <a:pt x="135" y="543"/>
                  </a:lnTo>
                  <a:lnTo>
                    <a:pt x="102" y="518"/>
                  </a:lnTo>
                  <a:lnTo>
                    <a:pt x="73" y="489"/>
                  </a:lnTo>
                  <a:lnTo>
                    <a:pt x="47" y="455"/>
                  </a:lnTo>
                  <a:lnTo>
                    <a:pt x="27" y="420"/>
                  </a:lnTo>
                  <a:lnTo>
                    <a:pt x="13" y="381"/>
                  </a:lnTo>
                  <a:lnTo>
                    <a:pt x="3" y="338"/>
                  </a:lnTo>
                  <a:lnTo>
                    <a:pt x="0" y="295"/>
                  </a:lnTo>
                  <a:lnTo>
                    <a:pt x="3" y="252"/>
                  </a:lnTo>
                  <a:lnTo>
                    <a:pt x="13" y="210"/>
                  </a:lnTo>
                  <a:lnTo>
                    <a:pt x="27" y="171"/>
                  </a:lnTo>
                  <a:lnTo>
                    <a:pt x="47" y="135"/>
                  </a:lnTo>
                  <a:lnTo>
                    <a:pt x="73" y="101"/>
                  </a:lnTo>
                  <a:lnTo>
                    <a:pt x="101" y="72"/>
                  </a:lnTo>
                  <a:lnTo>
                    <a:pt x="135" y="47"/>
                  </a:lnTo>
                  <a:lnTo>
                    <a:pt x="171" y="27"/>
                  </a:lnTo>
                  <a:lnTo>
                    <a:pt x="210" y="12"/>
                  </a:lnTo>
                  <a:lnTo>
                    <a:pt x="253" y="3"/>
                  </a:lnTo>
                  <a:lnTo>
                    <a:pt x="296" y="0"/>
                  </a:lnTo>
                  <a:close/>
                </a:path>
              </a:pathLst>
            </a:custGeom>
            <a:grpFill/>
            <a:ln w="0">
              <a:noFill/>
              <a:prstDash val="solid"/>
              <a:round/>
              <a:headEnd/>
              <a:tailEnd/>
            </a:ln>
          </p:spPr>
          <p:txBody>
            <a:bodyPr lIns="68580" tIns="34290" rIns="68580" bIns="34290"/>
            <a:lstStyle/>
            <a:p>
              <a:pPr>
                <a:defRPr/>
              </a:pPr>
              <a:endParaRPr lang="en-US" sz="1350"/>
            </a:p>
          </p:txBody>
        </p:sp>
        <p:sp>
          <p:nvSpPr>
            <p:cNvPr id="44" name="Freeform 157"/>
            <p:cNvSpPr>
              <a:spLocks noEditPoints="1"/>
            </p:cNvSpPr>
            <p:nvPr/>
          </p:nvSpPr>
          <p:spPr bwMode="auto">
            <a:xfrm>
              <a:off x="5487988" y="2389188"/>
              <a:ext cx="104775" cy="104775"/>
            </a:xfrm>
            <a:custGeom>
              <a:avLst/>
              <a:gdLst>
                <a:gd name="T0" fmla="*/ 267 w 593"/>
                <a:gd name="T1" fmla="*/ 158 h 591"/>
                <a:gd name="T2" fmla="*/ 216 w 593"/>
                <a:gd name="T3" fmla="*/ 180 h 591"/>
                <a:gd name="T4" fmla="*/ 179 w 593"/>
                <a:gd name="T5" fmla="*/ 219 h 591"/>
                <a:gd name="T6" fmla="*/ 158 w 593"/>
                <a:gd name="T7" fmla="*/ 269 h 591"/>
                <a:gd name="T8" fmla="*/ 158 w 593"/>
                <a:gd name="T9" fmla="*/ 322 h 591"/>
                <a:gd name="T10" fmla="*/ 181 w 593"/>
                <a:gd name="T11" fmla="*/ 372 h 591"/>
                <a:gd name="T12" fmla="*/ 220 w 593"/>
                <a:gd name="T13" fmla="*/ 411 h 591"/>
                <a:gd name="T14" fmla="*/ 270 w 593"/>
                <a:gd name="T15" fmla="*/ 433 h 591"/>
                <a:gd name="T16" fmla="*/ 324 w 593"/>
                <a:gd name="T17" fmla="*/ 433 h 591"/>
                <a:gd name="T18" fmla="*/ 373 w 593"/>
                <a:gd name="T19" fmla="*/ 411 h 591"/>
                <a:gd name="T20" fmla="*/ 412 w 593"/>
                <a:gd name="T21" fmla="*/ 372 h 591"/>
                <a:gd name="T22" fmla="*/ 435 w 593"/>
                <a:gd name="T23" fmla="*/ 322 h 591"/>
                <a:gd name="T24" fmla="*/ 435 w 593"/>
                <a:gd name="T25" fmla="*/ 269 h 591"/>
                <a:gd name="T26" fmla="*/ 412 w 593"/>
                <a:gd name="T27" fmla="*/ 219 h 591"/>
                <a:gd name="T28" fmla="*/ 373 w 593"/>
                <a:gd name="T29" fmla="*/ 180 h 591"/>
                <a:gd name="T30" fmla="*/ 324 w 593"/>
                <a:gd name="T31" fmla="*/ 158 h 591"/>
                <a:gd name="T32" fmla="*/ 297 w 593"/>
                <a:gd name="T33" fmla="*/ 0 h 591"/>
                <a:gd name="T34" fmla="*/ 382 w 593"/>
                <a:gd name="T35" fmla="*/ 12 h 591"/>
                <a:gd name="T36" fmla="*/ 458 w 593"/>
                <a:gd name="T37" fmla="*/ 47 h 591"/>
                <a:gd name="T38" fmla="*/ 520 w 593"/>
                <a:gd name="T39" fmla="*/ 101 h 591"/>
                <a:gd name="T40" fmla="*/ 565 w 593"/>
                <a:gd name="T41" fmla="*/ 171 h 591"/>
                <a:gd name="T42" fmla="*/ 590 w 593"/>
                <a:gd name="T43" fmla="*/ 252 h 591"/>
                <a:gd name="T44" fmla="*/ 590 w 593"/>
                <a:gd name="T45" fmla="*/ 338 h 591"/>
                <a:gd name="T46" fmla="*/ 565 w 593"/>
                <a:gd name="T47" fmla="*/ 420 h 591"/>
                <a:gd name="T48" fmla="*/ 520 w 593"/>
                <a:gd name="T49" fmla="*/ 488 h 591"/>
                <a:gd name="T50" fmla="*/ 458 w 593"/>
                <a:gd name="T51" fmla="*/ 543 h 591"/>
                <a:gd name="T52" fmla="*/ 382 w 593"/>
                <a:gd name="T53" fmla="*/ 578 h 591"/>
                <a:gd name="T54" fmla="*/ 297 w 593"/>
                <a:gd name="T55" fmla="*/ 591 h 591"/>
                <a:gd name="T56" fmla="*/ 211 w 593"/>
                <a:gd name="T57" fmla="*/ 578 h 591"/>
                <a:gd name="T58" fmla="*/ 135 w 593"/>
                <a:gd name="T59" fmla="*/ 543 h 591"/>
                <a:gd name="T60" fmla="*/ 73 w 593"/>
                <a:gd name="T61" fmla="*/ 489 h 591"/>
                <a:gd name="T62" fmla="*/ 28 w 593"/>
                <a:gd name="T63" fmla="*/ 420 h 591"/>
                <a:gd name="T64" fmla="*/ 3 w 593"/>
                <a:gd name="T65" fmla="*/ 338 h 591"/>
                <a:gd name="T66" fmla="*/ 3 w 593"/>
                <a:gd name="T67" fmla="*/ 252 h 591"/>
                <a:gd name="T68" fmla="*/ 27 w 593"/>
                <a:gd name="T69" fmla="*/ 171 h 591"/>
                <a:gd name="T70" fmla="*/ 73 w 593"/>
                <a:gd name="T71" fmla="*/ 101 h 591"/>
                <a:gd name="T72" fmla="*/ 135 w 593"/>
                <a:gd name="T73" fmla="*/ 47 h 591"/>
                <a:gd name="T74" fmla="*/ 211 w 593"/>
                <a:gd name="T75" fmla="*/ 12 h 591"/>
                <a:gd name="T76" fmla="*/ 297 w 593"/>
                <a:gd name="T77" fmla="*/ 0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3" h="591">
                  <a:moveTo>
                    <a:pt x="297" y="156"/>
                  </a:moveTo>
                  <a:lnTo>
                    <a:pt x="267" y="158"/>
                  </a:lnTo>
                  <a:lnTo>
                    <a:pt x="240" y="167"/>
                  </a:lnTo>
                  <a:lnTo>
                    <a:pt x="216" y="180"/>
                  </a:lnTo>
                  <a:lnTo>
                    <a:pt x="195" y="198"/>
                  </a:lnTo>
                  <a:lnTo>
                    <a:pt x="179" y="219"/>
                  </a:lnTo>
                  <a:lnTo>
                    <a:pt x="166" y="242"/>
                  </a:lnTo>
                  <a:lnTo>
                    <a:pt x="158" y="269"/>
                  </a:lnTo>
                  <a:lnTo>
                    <a:pt x="156" y="296"/>
                  </a:lnTo>
                  <a:lnTo>
                    <a:pt x="158" y="322"/>
                  </a:lnTo>
                  <a:lnTo>
                    <a:pt x="167" y="349"/>
                  </a:lnTo>
                  <a:lnTo>
                    <a:pt x="181" y="372"/>
                  </a:lnTo>
                  <a:lnTo>
                    <a:pt x="199" y="393"/>
                  </a:lnTo>
                  <a:lnTo>
                    <a:pt x="220" y="411"/>
                  </a:lnTo>
                  <a:lnTo>
                    <a:pt x="243" y="425"/>
                  </a:lnTo>
                  <a:lnTo>
                    <a:pt x="270" y="433"/>
                  </a:lnTo>
                  <a:lnTo>
                    <a:pt x="297" y="436"/>
                  </a:lnTo>
                  <a:lnTo>
                    <a:pt x="324" y="433"/>
                  </a:lnTo>
                  <a:lnTo>
                    <a:pt x="350" y="425"/>
                  </a:lnTo>
                  <a:lnTo>
                    <a:pt x="373" y="411"/>
                  </a:lnTo>
                  <a:lnTo>
                    <a:pt x="394" y="393"/>
                  </a:lnTo>
                  <a:lnTo>
                    <a:pt x="412" y="372"/>
                  </a:lnTo>
                  <a:lnTo>
                    <a:pt x="426" y="349"/>
                  </a:lnTo>
                  <a:lnTo>
                    <a:pt x="435" y="322"/>
                  </a:lnTo>
                  <a:lnTo>
                    <a:pt x="438" y="296"/>
                  </a:lnTo>
                  <a:lnTo>
                    <a:pt x="435" y="269"/>
                  </a:lnTo>
                  <a:lnTo>
                    <a:pt x="426" y="242"/>
                  </a:lnTo>
                  <a:lnTo>
                    <a:pt x="412" y="219"/>
                  </a:lnTo>
                  <a:lnTo>
                    <a:pt x="394" y="198"/>
                  </a:lnTo>
                  <a:lnTo>
                    <a:pt x="373" y="180"/>
                  </a:lnTo>
                  <a:lnTo>
                    <a:pt x="350" y="167"/>
                  </a:lnTo>
                  <a:lnTo>
                    <a:pt x="324" y="158"/>
                  </a:lnTo>
                  <a:lnTo>
                    <a:pt x="297" y="156"/>
                  </a:lnTo>
                  <a:close/>
                  <a:moveTo>
                    <a:pt x="297" y="0"/>
                  </a:moveTo>
                  <a:lnTo>
                    <a:pt x="340" y="3"/>
                  </a:lnTo>
                  <a:lnTo>
                    <a:pt x="382" y="12"/>
                  </a:lnTo>
                  <a:lnTo>
                    <a:pt x="421" y="27"/>
                  </a:lnTo>
                  <a:lnTo>
                    <a:pt x="458" y="47"/>
                  </a:lnTo>
                  <a:lnTo>
                    <a:pt x="491" y="72"/>
                  </a:lnTo>
                  <a:lnTo>
                    <a:pt x="520" y="101"/>
                  </a:lnTo>
                  <a:lnTo>
                    <a:pt x="545" y="135"/>
                  </a:lnTo>
                  <a:lnTo>
                    <a:pt x="565" y="171"/>
                  </a:lnTo>
                  <a:lnTo>
                    <a:pt x="581" y="210"/>
                  </a:lnTo>
                  <a:lnTo>
                    <a:pt x="590" y="252"/>
                  </a:lnTo>
                  <a:lnTo>
                    <a:pt x="593" y="295"/>
                  </a:lnTo>
                  <a:lnTo>
                    <a:pt x="590" y="338"/>
                  </a:lnTo>
                  <a:lnTo>
                    <a:pt x="581" y="379"/>
                  </a:lnTo>
                  <a:lnTo>
                    <a:pt x="565" y="420"/>
                  </a:lnTo>
                  <a:lnTo>
                    <a:pt x="545" y="455"/>
                  </a:lnTo>
                  <a:lnTo>
                    <a:pt x="520" y="488"/>
                  </a:lnTo>
                  <a:lnTo>
                    <a:pt x="491" y="518"/>
                  </a:lnTo>
                  <a:lnTo>
                    <a:pt x="458" y="543"/>
                  </a:lnTo>
                  <a:lnTo>
                    <a:pt x="421" y="563"/>
                  </a:lnTo>
                  <a:lnTo>
                    <a:pt x="382" y="578"/>
                  </a:lnTo>
                  <a:lnTo>
                    <a:pt x="340" y="587"/>
                  </a:lnTo>
                  <a:lnTo>
                    <a:pt x="297" y="591"/>
                  </a:lnTo>
                  <a:lnTo>
                    <a:pt x="253" y="587"/>
                  </a:lnTo>
                  <a:lnTo>
                    <a:pt x="211" y="578"/>
                  </a:lnTo>
                  <a:lnTo>
                    <a:pt x="172" y="563"/>
                  </a:lnTo>
                  <a:lnTo>
                    <a:pt x="135" y="543"/>
                  </a:lnTo>
                  <a:lnTo>
                    <a:pt x="102" y="518"/>
                  </a:lnTo>
                  <a:lnTo>
                    <a:pt x="73" y="489"/>
                  </a:lnTo>
                  <a:lnTo>
                    <a:pt x="48" y="455"/>
                  </a:lnTo>
                  <a:lnTo>
                    <a:pt x="28" y="420"/>
                  </a:lnTo>
                  <a:lnTo>
                    <a:pt x="12" y="381"/>
                  </a:lnTo>
                  <a:lnTo>
                    <a:pt x="3" y="338"/>
                  </a:lnTo>
                  <a:lnTo>
                    <a:pt x="0" y="295"/>
                  </a:lnTo>
                  <a:lnTo>
                    <a:pt x="3" y="252"/>
                  </a:lnTo>
                  <a:lnTo>
                    <a:pt x="12" y="210"/>
                  </a:lnTo>
                  <a:lnTo>
                    <a:pt x="27" y="171"/>
                  </a:lnTo>
                  <a:lnTo>
                    <a:pt x="48" y="135"/>
                  </a:lnTo>
                  <a:lnTo>
                    <a:pt x="73" y="101"/>
                  </a:lnTo>
                  <a:lnTo>
                    <a:pt x="102" y="72"/>
                  </a:lnTo>
                  <a:lnTo>
                    <a:pt x="135" y="47"/>
                  </a:lnTo>
                  <a:lnTo>
                    <a:pt x="172" y="27"/>
                  </a:lnTo>
                  <a:lnTo>
                    <a:pt x="211" y="12"/>
                  </a:lnTo>
                  <a:lnTo>
                    <a:pt x="253" y="3"/>
                  </a:lnTo>
                  <a:lnTo>
                    <a:pt x="297" y="0"/>
                  </a:lnTo>
                  <a:close/>
                </a:path>
              </a:pathLst>
            </a:custGeom>
            <a:grpFill/>
            <a:ln w="0">
              <a:noFill/>
              <a:prstDash val="solid"/>
              <a:round/>
              <a:headEnd/>
              <a:tailEnd/>
            </a:ln>
          </p:spPr>
          <p:txBody>
            <a:bodyPr lIns="68580" tIns="34290" rIns="68580" bIns="34290"/>
            <a:lstStyle/>
            <a:p>
              <a:pPr>
                <a:defRPr/>
              </a:pPr>
              <a:endParaRPr lang="en-US" sz="1350"/>
            </a:p>
          </p:txBody>
        </p:sp>
      </p:grpSp>
    </p:spTree>
    <p:extLst>
      <p:ext uri="{BB962C8B-B14F-4D97-AF65-F5344CB8AC3E}">
        <p14:creationId xmlns:p14="http://schemas.microsoft.com/office/powerpoint/2010/main" val="1537514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par>
                                <p:cTn id="10" presetID="2" presetClass="entr" presetSubtype="8" accel="14000" decel="8000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0-#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53" presetClass="entr" presetSubtype="16" fill="hold" nodeType="after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p:cTn id="17" dur="500" fill="hold"/>
                                        <p:tgtEl>
                                          <p:spTgt spid="39"/>
                                        </p:tgtEl>
                                        <p:attrNameLst>
                                          <p:attrName>ppt_w</p:attrName>
                                        </p:attrNameLst>
                                      </p:cBhvr>
                                      <p:tavLst>
                                        <p:tav tm="0">
                                          <p:val>
                                            <p:fltVal val="0"/>
                                          </p:val>
                                        </p:tav>
                                        <p:tav tm="100000">
                                          <p:val>
                                            <p:strVal val="#ppt_w"/>
                                          </p:val>
                                        </p:tav>
                                      </p:tavLst>
                                    </p:anim>
                                    <p:anim calcmode="lin" valueType="num">
                                      <p:cBhvr>
                                        <p:cTn id="18" dur="500" fill="hold"/>
                                        <p:tgtEl>
                                          <p:spTgt spid="39"/>
                                        </p:tgtEl>
                                        <p:attrNameLst>
                                          <p:attrName>ppt_h</p:attrName>
                                        </p:attrNameLst>
                                      </p:cBhvr>
                                      <p:tavLst>
                                        <p:tav tm="0">
                                          <p:val>
                                            <p:fltVal val="0"/>
                                          </p:val>
                                        </p:tav>
                                        <p:tav tm="100000">
                                          <p:val>
                                            <p:strVal val="#ppt_h"/>
                                          </p:val>
                                        </p:tav>
                                      </p:tavLst>
                                    </p:anim>
                                    <p:animEffect transition="in" filter="fade">
                                      <p:cBhvr>
                                        <p:cTn id="19" dur="500"/>
                                        <p:tgtEl>
                                          <p:spTgt spid="39"/>
                                        </p:tgtEl>
                                      </p:cBhvr>
                                    </p:animEffect>
                                  </p:childTnLst>
                                </p:cTn>
                              </p:par>
                            </p:childTnLst>
                          </p:cTn>
                        </p:par>
                        <p:par>
                          <p:cTn id="20" fill="hold">
                            <p:stCondLst>
                              <p:cond delay="1000"/>
                            </p:stCondLst>
                            <p:childTnLst>
                              <p:par>
                                <p:cTn id="21" presetID="22" presetClass="entr" presetSubtype="8" fill="hold" grpId="0" nodeType="after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wipe(left)">
                                      <p:cBhvr>
                                        <p:cTn id="23" dur="500"/>
                                        <p:tgtEl>
                                          <p:spTgt spid="34"/>
                                        </p:tgtEl>
                                      </p:cBhvr>
                                    </p:animEffect>
                                  </p:childTnLst>
                                </p:cTn>
                              </p:par>
                            </p:childTnLst>
                          </p:cTn>
                        </p:par>
                        <p:par>
                          <p:cTn id="24" fill="hold">
                            <p:stCondLst>
                              <p:cond delay="1500"/>
                            </p:stCondLst>
                            <p:childTnLst>
                              <p:par>
                                <p:cTn id="25" presetID="53" presetClass="entr" presetSubtype="16" fill="hold"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par>
                                <p:cTn id="30" presetID="2" presetClass="entr" presetSubtype="8" accel="14000" decel="80000" fill="hold" nodeType="withEffect">
                                  <p:stCondLst>
                                    <p:cond delay="0"/>
                                  </p:stCondLst>
                                  <p:childTnLst>
                                    <p:set>
                                      <p:cBhvr>
                                        <p:cTn id="31" dur="1" fill="hold">
                                          <p:stCondLst>
                                            <p:cond delay="0"/>
                                          </p:stCondLst>
                                        </p:cTn>
                                        <p:tgtEl>
                                          <p:spTgt spid="31"/>
                                        </p:tgtEl>
                                        <p:attrNameLst>
                                          <p:attrName>style.visibility</p:attrName>
                                        </p:attrNameLst>
                                      </p:cBhvr>
                                      <p:to>
                                        <p:strVal val="visible"/>
                                      </p:to>
                                    </p:set>
                                    <p:anim calcmode="lin" valueType="num">
                                      <p:cBhvr additive="base">
                                        <p:cTn id="32" dur="500" fill="hold"/>
                                        <p:tgtEl>
                                          <p:spTgt spid="31"/>
                                        </p:tgtEl>
                                        <p:attrNameLst>
                                          <p:attrName>ppt_x</p:attrName>
                                        </p:attrNameLst>
                                      </p:cBhvr>
                                      <p:tavLst>
                                        <p:tav tm="0">
                                          <p:val>
                                            <p:strVal val="0-#ppt_w/2"/>
                                          </p:val>
                                        </p:tav>
                                        <p:tav tm="100000">
                                          <p:val>
                                            <p:strVal val="#ppt_x"/>
                                          </p:val>
                                        </p:tav>
                                      </p:tavLst>
                                    </p:anim>
                                    <p:anim calcmode="lin" valueType="num">
                                      <p:cBhvr additive="base">
                                        <p:cTn id="33" dur="500" fill="hold"/>
                                        <p:tgtEl>
                                          <p:spTgt spid="31"/>
                                        </p:tgtEl>
                                        <p:attrNameLst>
                                          <p:attrName>ppt_y</p:attrName>
                                        </p:attrNameLst>
                                      </p:cBhvr>
                                      <p:tavLst>
                                        <p:tav tm="0">
                                          <p:val>
                                            <p:strVal val="#ppt_y"/>
                                          </p:val>
                                        </p:tav>
                                        <p:tav tm="100000">
                                          <p:val>
                                            <p:strVal val="#ppt_y"/>
                                          </p:val>
                                        </p:tav>
                                      </p:tavLst>
                                    </p:anim>
                                  </p:childTnLst>
                                </p:cTn>
                              </p:par>
                              <p:par>
                                <p:cTn id="34" presetID="2" presetClass="entr" presetSubtype="2" accel="14000" decel="80000" fill="hold" nodeType="with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additive="base">
                                        <p:cTn id="36" dur="500" fill="hold"/>
                                        <p:tgtEl>
                                          <p:spTgt spid="18"/>
                                        </p:tgtEl>
                                        <p:attrNameLst>
                                          <p:attrName>ppt_x</p:attrName>
                                        </p:attrNameLst>
                                      </p:cBhvr>
                                      <p:tavLst>
                                        <p:tav tm="0">
                                          <p:val>
                                            <p:strVal val="1+#ppt_w/2"/>
                                          </p:val>
                                        </p:tav>
                                        <p:tav tm="100000">
                                          <p:val>
                                            <p:strVal val="#ppt_x"/>
                                          </p:val>
                                        </p:tav>
                                      </p:tavLst>
                                    </p:anim>
                                    <p:anim calcmode="lin" valueType="num">
                                      <p:cBhvr additive="base">
                                        <p:cTn id="37" dur="500" fill="hold"/>
                                        <p:tgtEl>
                                          <p:spTgt spid="18"/>
                                        </p:tgtEl>
                                        <p:attrNameLst>
                                          <p:attrName>ppt_y</p:attrName>
                                        </p:attrNameLst>
                                      </p:cBhvr>
                                      <p:tavLst>
                                        <p:tav tm="0">
                                          <p:val>
                                            <p:strVal val="#ppt_y"/>
                                          </p:val>
                                        </p:tav>
                                        <p:tav tm="100000">
                                          <p:val>
                                            <p:strVal val="#ppt_y"/>
                                          </p:val>
                                        </p:tav>
                                      </p:tavLst>
                                    </p:anim>
                                  </p:childTnLst>
                                </p:cTn>
                              </p:par>
                            </p:childTnLst>
                          </p:cTn>
                        </p:par>
                        <p:par>
                          <p:cTn id="38" fill="hold">
                            <p:stCondLst>
                              <p:cond delay="2000"/>
                            </p:stCondLst>
                            <p:childTnLst>
                              <p:par>
                                <p:cTn id="39" presetID="53" presetClass="entr" presetSubtype="16" fill="hold" nodeType="afterEffect">
                                  <p:stCondLst>
                                    <p:cond delay="0"/>
                                  </p:stCondLst>
                                  <p:childTnLst>
                                    <p:set>
                                      <p:cBhvr>
                                        <p:cTn id="40" dur="1" fill="hold">
                                          <p:stCondLst>
                                            <p:cond delay="0"/>
                                          </p:stCondLst>
                                        </p:cTn>
                                        <p:tgtEl>
                                          <p:spTgt spid="36"/>
                                        </p:tgtEl>
                                        <p:attrNameLst>
                                          <p:attrName>style.visibility</p:attrName>
                                        </p:attrNameLst>
                                      </p:cBhvr>
                                      <p:to>
                                        <p:strVal val="visible"/>
                                      </p:to>
                                    </p:set>
                                    <p:anim calcmode="lin" valueType="num">
                                      <p:cBhvr>
                                        <p:cTn id="41" dur="500" fill="hold"/>
                                        <p:tgtEl>
                                          <p:spTgt spid="36"/>
                                        </p:tgtEl>
                                        <p:attrNameLst>
                                          <p:attrName>ppt_w</p:attrName>
                                        </p:attrNameLst>
                                      </p:cBhvr>
                                      <p:tavLst>
                                        <p:tav tm="0">
                                          <p:val>
                                            <p:fltVal val="0"/>
                                          </p:val>
                                        </p:tav>
                                        <p:tav tm="100000">
                                          <p:val>
                                            <p:strVal val="#ppt_w"/>
                                          </p:val>
                                        </p:tav>
                                      </p:tavLst>
                                    </p:anim>
                                    <p:anim calcmode="lin" valueType="num">
                                      <p:cBhvr>
                                        <p:cTn id="42" dur="500" fill="hold"/>
                                        <p:tgtEl>
                                          <p:spTgt spid="36"/>
                                        </p:tgtEl>
                                        <p:attrNameLst>
                                          <p:attrName>ppt_h</p:attrName>
                                        </p:attrNameLst>
                                      </p:cBhvr>
                                      <p:tavLst>
                                        <p:tav tm="0">
                                          <p:val>
                                            <p:fltVal val="0"/>
                                          </p:val>
                                        </p:tav>
                                        <p:tav tm="100000">
                                          <p:val>
                                            <p:strVal val="#ppt_h"/>
                                          </p:val>
                                        </p:tav>
                                      </p:tavLst>
                                    </p:anim>
                                    <p:animEffect transition="in" filter="fade">
                                      <p:cBhvr>
                                        <p:cTn id="43" dur="500"/>
                                        <p:tgtEl>
                                          <p:spTgt spid="36"/>
                                        </p:tgtEl>
                                      </p:cBhvr>
                                    </p:animEffect>
                                  </p:childTnLst>
                                </p:cTn>
                              </p:par>
                            </p:childTnLst>
                          </p:cTn>
                        </p:par>
                        <p:par>
                          <p:cTn id="44" fill="hold">
                            <p:stCondLst>
                              <p:cond delay="2500"/>
                            </p:stCondLst>
                            <p:childTnLst>
                              <p:par>
                                <p:cTn id="45" presetID="22" presetClass="entr" presetSubtype="2" fill="hold" grpId="0" nodeType="after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wipe(right)">
                                      <p:cBhvr>
                                        <p:cTn id="4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8747" y="31534"/>
            <a:ext cx="7544442" cy="1080938"/>
          </a:xfrm>
        </p:spPr>
        <p:txBody>
          <a:bodyPr/>
          <a:lstStyle/>
          <a:p>
            <a:pPr algn="ctr"/>
            <a:r>
              <a:rPr lang="en-US">
                <a:latin typeface="Times New Roman" panose="02020603050405020304" pitchFamily="18" charset="0"/>
                <a:cs typeface="Times New Roman" panose="02020603050405020304" pitchFamily="18" charset="0"/>
              </a:rPr>
              <a:t>CÁC PHƯƠNG THỨC TỔ CHỨC HOẠT ĐỘNG TRẢI NGHIỆM, HƯỚNG NGHIỆP</a:t>
            </a:r>
            <a:endParaRPr lang="en-US"/>
          </a:p>
        </p:txBody>
      </p:sp>
      <p:grpSp>
        <p:nvGrpSpPr>
          <p:cNvPr id="4" name="그룹 14"/>
          <p:cNvGrpSpPr>
            <a:grpSpLocks/>
          </p:cNvGrpSpPr>
          <p:nvPr/>
        </p:nvGrpSpPr>
        <p:grpSpPr bwMode="auto">
          <a:xfrm>
            <a:off x="4108450" y="4495800"/>
            <a:ext cx="4581525" cy="687388"/>
            <a:chOff x="7742163" y="5238537"/>
            <a:chExt cx="3816000" cy="916672"/>
          </a:xfrm>
        </p:grpSpPr>
        <p:sp>
          <p:nvSpPr>
            <p:cNvPr id="5" name="TextBox 15"/>
            <p:cNvSpPr txBox="1">
              <a:spLocks noChangeArrowheads="1"/>
            </p:cNvSpPr>
            <p:nvPr/>
          </p:nvSpPr>
          <p:spPr bwMode="auto">
            <a:xfrm>
              <a:off x="7742163" y="5238537"/>
              <a:ext cx="381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is-IS" altLang="en-US" sz="1200" b="1">
                  <a:solidFill>
                    <a:srgbClr val="FF0000"/>
                  </a:solidFill>
                  <a:latin typeface="Myriad Pro" pitchFamily="34" charset="0"/>
                  <a:ea typeface="time new roman"/>
                  <a:cs typeface="time new roman"/>
                </a:rPr>
                <a:t>PHƯƠNG </a:t>
              </a:r>
              <a:r>
                <a:rPr lang="ro-RO" altLang="en-US" sz="1200" b="1">
                  <a:solidFill>
                    <a:srgbClr val="FF0000"/>
                  </a:solidFill>
                  <a:latin typeface="Myriad Pro" pitchFamily="34" charset="0"/>
                  <a:ea typeface="time new roman"/>
                  <a:cs typeface="time new roman"/>
                </a:rPr>
                <a:t>THỨC </a:t>
              </a:r>
              <a:r>
                <a:rPr lang="en-US" altLang="en-US" sz="1200" b="1">
                  <a:solidFill>
                    <a:srgbClr val="FF0000"/>
                  </a:solidFill>
                  <a:latin typeface="Myriad Pro" pitchFamily="34" charset="0"/>
                  <a:ea typeface="time new roman"/>
                  <a:cs typeface="time new roman"/>
                </a:rPr>
                <a:t>NGHI</a:t>
              </a:r>
              <a:r>
                <a:rPr lang="hr-HR" altLang="en-US" sz="1200" b="1">
                  <a:solidFill>
                    <a:srgbClr val="FF0000"/>
                  </a:solidFill>
                  <a:latin typeface="Myriad Pro" pitchFamily="34" charset="0"/>
                  <a:ea typeface="time new roman"/>
                  <a:cs typeface="time new roman"/>
                </a:rPr>
                <a:t>Ê</a:t>
              </a:r>
              <a:r>
                <a:rPr lang="en-US" altLang="en-US" sz="1200" b="1">
                  <a:solidFill>
                    <a:srgbClr val="FF0000"/>
                  </a:solidFill>
                  <a:latin typeface="Myriad Pro" pitchFamily="34" charset="0"/>
                  <a:ea typeface="time new roman"/>
                  <a:cs typeface="time new roman"/>
                </a:rPr>
                <a:t>N CỨU</a:t>
              </a:r>
              <a:endParaRPr lang="ko-KR" altLang="en-US" sz="1200" b="1">
                <a:solidFill>
                  <a:schemeClr val="accent1"/>
                </a:solidFill>
                <a:latin typeface="Myriad Pro" pitchFamily="34" charset="0"/>
                <a:ea typeface="굴림" charset="-127"/>
                <a:cs typeface="Arial" panose="020B0604020202020204" pitchFamily="34" charset="0"/>
              </a:endParaRPr>
            </a:p>
          </p:txBody>
        </p:sp>
        <p:sp>
          <p:nvSpPr>
            <p:cNvPr id="6" name="TextBox 5">
              <a:extLst>
                <a:ext uri="{FF2B5EF4-FFF2-40B4-BE49-F238E27FC236}">
                  <a16:creationId xmlns:a16="http://schemas.microsoft.com/office/drawing/2014/main" id="{AD22142C-25CE-4CA7-8810-375F76B5AEF4}"/>
                </a:ext>
              </a:extLst>
            </p:cNvPr>
            <p:cNvSpPr txBox="1"/>
            <p:nvPr/>
          </p:nvSpPr>
          <p:spPr>
            <a:xfrm>
              <a:off x="7742163" y="5539154"/>
              <a:ext cx="3816000" cy="616055"/>
            </a:xfrm>
            <a:prstGeom prst="rect">
              <a:avLst/>
            </a:prstGeom>
            <a:noFill/>
          </p:spPr>
          <p:txBody>
            <a:bodyPr lIns="0">
              <a:spAutoFit/>
            </a:bodyPr>
            <a:lstStyle/>
            <a:p>
              <a:pPr>
                <a:defRPr/>
              </a:pPr>
              <a:r>
                <a:rPr lang="en-US" altLang="en-US" sz="1200" err="1">
                  <a:latin typeface="Myriad Pro" pitchFamily="34" charset="0"/>
                  <a:ea typeface="time new roman"/>
                  <a:cs typeface="time new roman"/>
                </a:rPr>
                <a:t>Khảo</a:t>
              </a:r>
              <a:r>
                <a:rPr lang="en-US" altLang="en-US" sz="1200">
                  <a:latin typeface="Myriad Pro" pitchFamily="34" charset="0"/>
                  <a:ea typeface="time new roman"/>
                  <a:cs typeface="time new roman"/>
                </a:rPr>
                <a:t> </a:t>
              </a:r>
              <a:r>
                <a:rPr lang="en-US" altLang="en-US" sz="1200" err="1">
                  <a:latin typeface="Myriad Pro" pitchFamily="34" charset="0"/>
                  <a:ea typeface="time new roman"/>
                  <a:cs typeface="time new roman"/>
                </a:rPr>
                <a:t>sát</a:t>
              </a:r>
              <a:r>
                <a:rPr lang="en-US" altLang="en-US" sz="1200">
                  <a:latin typeface="Myriad Pro" pitchFamily="34" charset="0"/>
                  <a:ea typeface="time new roman"/>
                  <a:cs typeface="time new roman"/>
                </a:rPr>
                <a:t>, </a:t>
              </a:r>
              <a:r>
                <a:rPr lang="en-US" altLang="en-US" sz="1200" err="1">
                  <a:latin typeface="Myriad Pro" pitchFamily="34" charset="0"/>
                  <a:ea typeface="time new roman"/>
                  <a:cs typeface="time new roman"/>
                </a:rPr>
                <a:t>điều</a:t>
              </a:r>
              <a:r>
                <a:rPr lang="en-US" altLang="en-US" sz="1200">
                  <a:latin typeface="Myriad Pro" pitchFamily="34" charset="0"/>
                  <a:ea typeface="time new roman"/>
                  <a:cs typeface="time new roman"/>
                </a:rPr>
                <a:t> </a:t>
              </a:r>
              <a:r>
                <a:rPr lang="en-US" altLang="en-US" sz="1200" err="1">
                  <a:latin typeface="Myriad Pro" pitchFamily="34" charset="0"/>
                  <a:ea typeface="time new roman"/>
                  <a:cs typeface="time new roman"/>
                </a:rPr>
                <a:t>tra</a:t>
              </a:r>
              <a:r>
                <a:rPr lang="en-US" altLang="en-US" sz="1200">
                  <a:latin typeface="Myriad Pro" pitchFamily="34" charset="0"/>
                  <a:ea typeface="time new roman"/>
                  <a:cs typeface="time new roman"/>
                </a:rPr>
                <a:t>, </a:t>
              </a:r>
              <a:r>
                <a:rPr lang="pt-BR" altLang="en-US" sz="1200">
                  <a:latin typeface="Myriad Pro" pitchFamily="34" charset="0"/>
                  <a:ea typeface="time new roman"/>
                  <a:cs typeface="time new roman"/>
                </a:rPr>
                <a:t>Dự án nghiên cứu, sáng tạo công nghệ,</a:t>
              </a:r>
              <a:br>
                <a:rPr lang="pt-BR" altLang="en-US" sz="1200">
                  <a:latin typeface="Myriad Pro" pitchFamily="34" charset="0"/>
                  <a:ea typeface="time new roman"/>
                  <a:cs typeface="time new roman"/>
                </a:rPr>
              </a:br>
              <a:r>
                <a:rPr lang="pt-BR" altLang="en-US" sz="1200">
                  <a:latin typeface="Myriad Pro" pitchFamily="34" charset="0"/>
                  <a:ea typeface="time new roman"/>
                  <a:cs typeface="time new roman"/>
                </a:rPr>
                <a:t>nghệ thuật, Hoạt động theo nhóm sở thích,...</a:t>
              </a:r>
              <a:endParaRPr lang="en-US" altLang="ko-KR" sz="1200">
                <a:solidFill>
                  <a:schemeClr val="tx1">
                    <a:lumMod val="75000"/>
                    <a:lumOff val="25000"/>
                  </a:schemeClr>
                </a:solidFill>
                <a:latin typeface="Myriad Pro" pitchFamily="34" charset="0"/>
                <a:cs typeface="Arial" pitchFamily="34" charset="0"/>
              </a:endParaRPr>
            </a:p>
          </p:txBody>
        </p:sp>
      </p:grpSp>
      <p:sp>
        <p:nvSpPr>
          <p:cNvPr id="7" name="다이아몬드 19">
            <a:extLst>
              <a:ext uri="{FF2B5EF4-FFF2-40B4-BE49-F238E27FC236}">
                <a16:creationId xmlns:a16="http://schemas.microsoft.com/office/drawing/2014/main" id="{2E78A346-7506-4C96-9357-E5E803A5A4E6}"/>
              </a:ext>
            </a:extLst>
          </p:cNvPr>
          <p:cNvSpPr/>
          <p:nvPr/>
        </p:nvSpPr>
        <p:spPr>
          <a:xfrm rot="155430">
            <a:off x="3368675" y="4578350"/>
            <a:ext cx="531813" cy="533400"/>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sz="1200">
              <a:latin typeface="Myriad Pro" pitchFamily="34" charset="0"/>
            </a:endParaRPr>
          </a:p>
        </p:txBody>
      </p:sp>
      <p:grpSp>
        <p:nvGrpSpPr>
          <p:cNvPr id="8" name="그룹 11"/>
          <p:cNvGrpSpPr>
            <a:grpSpLocks/>
          </p:cNvGrpSpPr>
          <p:nvPr/>
        </p:nvGrpSpPr>
        <p:grpSpPr bwMode="auto">
          <a:xfrm>
            <a:off x="4108450" y="3702050"/>
            <a:ext cx="4722729" cy="687388"/>
            <a:chOff x="7742163" y="4090369"/>
            <a:chExt cx="4036504" cy="916672"/>
          </a:xfrm>
        </p:grpSpPr>
        <p:sp>
          <p:nvSpPr>
            <p:cNvPr id="9" name="TextBox 8">
              <a:extLst>
                <a:ext uri="{FF2B5EF4-FFF2-40B4-BE49-F238E27FC236}">
                  <a16:creationId xmlns:a16="http://schemas.microsoft.com/office/drawing/2014/main" id="{3859D2AF-9A81-47A8-BAED-F8327B6DBE1D}"/>
                </a:ext>
              </a:extLst>
            </p:cNvPr>
            <p:cNvSpPr txBox="1"/>
            <p:nvPr/>
          </p:nvSpPr>
          <p:spPr>
            <a:xfrm>
              <a:off x="7742163" y="4090369"/>
              <a:ext cx="3815706" cy="368362"/>
            </a:xfrm>
            <a:prstGeom prst="rect">
              <a:avLst/>
            </a:prstGeom>
            <a:noFill/>
          </p:spPr>
          <p:txBody>
            <a:bodyPr lIns="0" anchor="ctr">
              <a:spAutoFit/>
            </a:bodyPr>
            <a:lstStyle/>
            <a:p>
              <a:pPr>
                <a:defRPr/>
              </a:pPr>
              <a:r>
                <a:rPr lang="is-IS" altLang="en-US" sz="1200" b="1">
                  <a:solidFill>
                    <a:srgbClr val="FF0000"/>
                  </a:solidFill>
                  <a:latin typeface="Myriad Pro" pitchFamily="34" charset="0"/>
                  <a:ea typeface="time new roman"/>
                  <a:cs typeface="time new roman"/>
                </a:rPr>
                <a:t>PHƯƠNG </a:t>
              </a:r>
              <a:r>
                <a:rPr lang="ro-RO" altLang="en-US" sz="1200" b="1">
                  <a:solidFill>
                    <a:srgbClr val="FF0000"/>
                  </a:solidFill>
                  <a:latin typeface="Myriad Pro" pitchFamily="34" charset="0"/>
                  <a:ea typeface="time new roman"/>
                  <a:cs typeface="time new roman"/>
                </a:rPr>
                <a:t>THỨC </a:t>
              </a:r>
              <a:r>
                <a:rPr lang="en-US" altLang="en-US" sz="1200" b="1">
                  <a:solidFill>
                    <a:srgbClr val="FF0000"/>
                  </a:solidFill>
                  <a:latin typeface="Myriad Pro" pitchFamily="34" charset="0"/>
                  <a:ea typeface="time new roman"/>
                  <a:cs typeface="time new roman"/>
                </a:rPr>
                <a:t>C</a:t>
              </a:r>
              <a:r>
                <a:rPr lang="ro-RO" altLang="en-US" sz="1200" b="1">
                  <a:solidFill>
                    <a:srgbClr val="FF0000"/>
                  </a:solidFill>
                  <a:latin typeface="Myriad Pro" pitchFamily="34" charset="0"/>
                  <a:ea typeface="time new roman"/>
                  <a:cs typeface="time new roman"/>
                </a:rPr>
                <a:t>ỐNG HIẾN</a:t>
              </a:r>
              <a:endParaRPr lang="ko-KR" altLang="en-US" sz="1200" b="1">
                <a:solidFill>
                  <a:schemeClr val="accent4"/>
                </a:solidFill>
                <a:latin typeface="Myriad Pro" pitchFamily="34" charset="0"/>
                <a:cs typeface="Arial" pitchFamily="34" charset="0"/>
              </a:endParaRPr>
            </a:p>
          </p:txBody>
        </p:sp>
        <p:sp>
          <p:nvSpPr>
            <p:cNvPr id="10" name="TextBox 9">
              <a:extLst>
                <a:ext uri="{FF2B5EF4-FFF2-40B4-BE49-F238E27FC236}">
                  <a16:creationId xmlns:a16="http://schemas.microsoft.com/office/drawing/2014/main" id="{DFBBFBD1-D8C0-4994-9A97-B1104ADF067E}"/>
                </a:ext>
              </a:extLst>
            </p:cNvPr>
            <p:cNvSpPr txBox="1"/>
            <p:nvPr/>
          </p:nvSpPr>
          <p:spPr>
            <a:xfrm>
              <a:off x="7742163" y="4390986"/>
              <a:ext cx="4036504" cy="616055"/>
            </a:xfrm>
            <a:prstGeom prst="rect">
              <a:avLst/>
            </a:prstGeom>
            <a:noFill/>
          </p:spPr>
          <p:txBody>
            <a:bodyPr lIns="0">
              <a:spAutoFit/>
            </a:bodyPr>
            <a:lstStyle/>
            <a:p>
              <a:pPr>
                <a:defRPr/>
              </a:pPr>
              <a:r>
                <a:rPr lang="hr-HR" altLang="en-US" sz="1200">
                  <a:latin typeface="Myriad Pro" pitchFamily="34" charset="0"/>
                  <a:ea typeface="time new roman"/>
                  <a:cs typeface="time new roman"/>
                </a:rPr>
                <a:t>Thực hành</a:t>
              </a:r>
              <a:r>
                <a:rPr lang="en-US" altLang="en-US" sz="1200">
                  <a:latin typeface="Myriad Pro" pitchFamily="34" charset="0"/>
                  <a:ea typeface="time new roman"/>
                  <a:cs typeface="time new roman"/>
                </a:rPr>
                <a:t> </a:t>
              </a:r>
              <a:r>
                <a:rPr lang="hr-HR" altLang="en-US" sz="1200">
                  <a:latin typeface="Myriad Pro" pitchFamily="34" charset="0"/>
                  <a:ea typeface="time new roman"/>
                  <a:cs typeface="time new roman"/>
                </a:rPr>
                <a:t>lao động; Hoạt động tình nguyện, nhân đạo</a:t>
              </a:r>
              <a:r>
                <a:rPr lang="en-US" altLang="en-US" sz="1200">
                  <a:latin typeface="Myriad Pro" pitchFamily="34" charset="0"/>
                  <a:ea typeface="time new roman"/>
                  <a:cs typeface="time new roman"/>
                </a:rPr>
                <a:t>,</a:t>
              </a:r>
              <a:br>
                <a:rPr lang="en-US" altLang="en-US" sz="1200">
                  <a:latin typeface="Myriad Pro" pitchFamily="34" charset="0"/>
                  <a:ea typeface="time new roman"/>
                  <a:cs typeface="time new roman"/>
                </a:rPr>
              </a:br>
              <a:r>
                <a:rPr lang="en-US" altLang="en-US" sz="1200" err="1">
                  <a:latin typeface="Myriad Pro" pitchFamily="34" charset="0"/>
                  <a:ea typeface="time new roman"/>
                  <a:cs typeface="time new roman"/>
                </a:rPr>
                <a:t>tuyên</a:t>
              </a:r>
              <a:r>
                <a:rPr lang="en-US" altLang="en-US" sz="1200">
                  <a:latin typeface="Myriad Pro" pitchFamily="34" charset="0"/>
                  <a:ea typeface="time new roman"/>
                  <a:cs typeface="time new roman"/>
                </a:rPr>
                <a:t> </a:t>
              </a:r>
              <a:r>
                <a:rPr lang="en-US" altLang="en-US" sz="1200" err="1">
                  <a:latin typeface="Myriad Pro" pitchFamily="34" charset="0"/>
                  <a:ea typeface="time new roman"/>
                  <a:cs typeface="time new roman"/>
                </a:rPr>
                <a:t>truyền</a:t>
              </a:r>
              <a:r>
                <a:rPr lang="en-US" altLang="en-US" sz="1200">
                  <a:latin typeface="Myriad Pro" pitchFamily="34" charset="0"/>
                  <a:ea typeface="time new roman"/>
                  <a:cs typeface="time new roman"/>
                </a:rPr>
                <a:t>,</a:t>
              </a:r>
              <a:r>
                <a:rPr lang="hr-HR" altLang="en-US" sz="1200">
                  <a:latin typeface="Myriad Pro" pitchFamily="34" charset="0"/>
                  <a:ea typeface="time new roman"/>
                  <a:cs typeface="time new roman"/>
                </a:rPr>
                <a:t>...</a:t>
              </a:r>
              <a:endParaRPr lang="en-US" altLang="ko-KR" sz="1200">
                <a:solidFill>
                  <a:schemeClr val="tx1">
                    <a:lumMod val="75000"/>
                    <a:lumOff val="25000"/>
                  </a:schemeClr>
                </a:solidFill>
                <a:latin typeface="Myriad Pro" pitchFamily="34" charset="0"/>
                <a:cs typeface="Arial" pitchFamily="34" charset="0"/>
              </a:endParaRPr>
            </a:p>
          </p:txBody>
        </p:sp>
      </p:grpSp>
      <p:sp>
        <p:nvSpPr>
          <p:cNvPr id="11" name="다이아몬드 18">
            <a:extLst>
              <a:ext uri="{FF2B5EF4-FFF2-40B4-BE49-F238E27FC236}">
                <a16:creationId xmlns:a16="http://schemas.microsoft.com/office/drawing/2014/main" id="{4E12DE00-3282-48A6-B691-FAAB0CD78F2A}"/>
              </a:ext>
            </a:extLst>
          </p:cNvPr>
          <p:cNvSpPr/>
          <p:nvPr/>
        </p:nvSpPr>
        <p:spPr>
          <a:xfrm>
            <a:off x="3368675" y="3786188"/>
            <a:ext cx="531813" cy="531812"/>
          </a:xfrm>
          <a:prstGeom prst="diamon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sz="1200">
              <a:latin typeface="Myriad Pro" pitchFamily="34" charset="0"/>
            </a:endParaRPr>
          </a:p>
        </p:txBody>
      </p:sp>
      <p:sp>
        <p:nvSpPr>
          <p:cNvPr id="12" name="다이아몬드 3">
            <a:extLst>
              <a:ext uri="{FF2B5EF4-FFF2-40B4-BE49-F238E27FC236}">
                <a16:creationId xmlns:a16="http://schemas.microsoft.com/office/drawing/2014/main" id="{E326DA9A-379C-438D-86F5-294516B4B64D}"/>
              </a:ext>
            </a:extLst>
          </p:cNvPr>
          <p:cNvSpPr/>
          <p:nvPr/>
        </p:nvSpPr>
        <p:spPr>
          <a:xfrm>
            <a:off x="3368675" y="2198688"/>
            <a:ext cx="531813" cy="531812"/>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sz="1200">
              <a:latin typeface="Myriad Pro" pitchFamily="34" charset="0"/>
            </a:endParaRPr>
          </a:p>
        </p:txBody>
      </p:sp>
      <p:grpSp>
        <p:nvGrpSpPr>
          <p:cNvPr id="13" name="그룹 5"/>
          <p:cNvGrpSpPr>
            <a:grpSpLocks/>
          </p:cNvGrpSpPr>
          <p:nvPr/>
        </p:nvGrpSpPr>
        <p:grpSpPr bwMode="auto">
          <a:xfrm>
            <a:off x="4108450" y="2114550"/>
            <a:ext cx="3316288" cy="503238"/>
            <a:chOff x="7742163" y="1826691"/>
            <a:chExt cx="3816000" cy="670449"/>
          </a:xfrm>
        </p:grpSpPr>
        <p:sp>
          <p:nvSpPr>
            <p:cNvPr id="14" name="TextBox 6"/>
            <p:cNvSpPr txBox="1">
              <a:spLocks noChangeArrowheads="1"/>
            </p:cNvSpPr>
            <p:nvPr/>
          </p:nvSpPr>
          <p:spPr bwMode="auto">
            <a:xfrm>
              <a:off x="7742163" y="1826691"/>
              <a:ext cx="381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is-IS" altLang="en-US" sz="1200" b="1">
                  <a:solidFill>
                    <a:srgbClr val="FF0000"/>
                  </a:solidFill>
                  <a:latin typeface="Myriad Pro" pitchFamily="34" charset="0"/>
                  <a:ea typeface="time new roman"/>
                  <a:cs typeface="time new roman"/>
                </a:rPr>
                <a:t>PHƯƠNG THỨC KHÁM PHÁ</a:t>
              </a:r>
              <a:endParaRPr lang="ko-KR" altLang="en-US" sz="1200" b="1">
                <a:solidFill>
                  <a:schemeClr val="accent2"/>
                </a:solidFill>
                <a:latin typeface="Myriad Pro" pitchFamily="34" charset="0"/>
                <a:ea typeface="굴림" charset="-127"/>
                <a:cs typeface="Arial" panose="020B0604020202020204" pitchFamily="34" charset="0"/>
              </a:endParaRPr>
            </a:p>
          </p:txBody>
        </p:sp>
        <p:sp>
          <p:nvSpPr>
            <p:cNvPr id="15" name="TextBox 14">
              <a:extLst>
                <a:ext uri="{FF2B5EF4-FFF2-40B4-BE49-F238E27FC236}">
                  <a16:creationId xmlns:a16="http://schemas.microsoft.com/office/drawing/2014/main" id="{37C98695-86AA-45DD-9F90-836080056008}"/>
                </a:ext>
              </a:extLst>
            </p:cNvPr>
            <p:cNvSpPr txBox="1"/>
            <p:nvPr/>
          </p:nvSpPr>
          <p:spPr>
            <a:xfrm>
              <a:off x="7742163" y="2127018"/>
              <a:ext cx="3816000" cy="370122"/>
            </a:xfrm>
            <a:prstGeom prst="rect">
              <a:avLst/>
            </a:prstGeom>
            <a:noFill/>
          </p:spPr>
          <p:txBody>
            <a:bodyPr lIns="0">
              <a:spAutoFit/>
            </a:bodyPr>
            <a:lstStyle/>
            <a:p>
              <a:pPr>
                <a:defRPr/>
              </a:pPr>
              <a:r>
                <a:rPr lang="hr-HR" altLang="en-US" sz="1200">
                  <a:latin typeface="Myriad Pro" pitchFamily="34" charset="0"/>
                  <a:ea typeface="time new roman"/>
                  <a:cs typeface="time new roman"/>
                </a:rPr>
                <a:t>Thực địa, thực tế, </a:t>
              </a:r>
              <a:r>
                <a:rPr lang="pt-BR" altLang="en-US" sz="1200">
                  <a:latin typeface="Myriad Pro" pitchFamily="34" charset="0"/>
                  <a:ea typeface="time new roman"/>
                  <a:cs typeface="time new roman"/>
                </a:rPr>
                <a:t>Tham quan, </a:t>
              </a:r>
              <a:r>
                <a:rPr lang="ro-RO" altLang="en-US" sz="1200">
                  <a:latin typeface="Myriad Pro" pitchFamily="34" charset="0"/>
                  <a:ea typeface="time new roman"/>
                  <a:cs typeface="time new roman"/>
                </a:rPr>
                <a:t>Cắm trạ</a:t>
              </a:r>
              <a:r>
                <a:rPr lang="en-US" altLang="en-US" sz="1200" err="1">
                  <a:latin typeface="Myriad Pro" pitchFamily="34" charset="0"/>
                  <a:ea typeface="time new roman"/>
                  <a:cs typeface="time new roman"/>
                </a:rPr>
                <a:t>i</a:t>
              </a:r>
              <a:r>
                <a:rPr lang="vi-VN" altLang="en-US" sz="1200">
                  <a:latin typeface="Myriad Pro" pitchFamily="34" charset="0"/>
                  <a:ea typeface="time new roman"/>
                  <a:cs typeface="time new roman"/>
                </a:rPr>
                <a:t>,...</a:t>
              </a:r>
              <a:endParaRPr lang="en-US" altLang="ko-KR" sz="1200">
                <a:solidFill>
                  <a:schemeClr val="tx1">
                    <a:lumMod val="75000"/>
                    <a:lumOff val="25000"/>
                  </a:schemeClr>
                </a:solidFill>
                <a:latin typeface="Myriad Pro" pitchFamily="34" charset="0"/>
                <a:cs typeface="Arial" pitchFamily="34" charset="0"/>
              </a:endParaRPr>
            </a:p>
          </p:txBody>
        </p:sp>
      </p:grpSp>
      <p:sp>
        <p:nvSpPr>
          <p:cNvPr id="16" name="Rounded Rectangle 27">
            <a:extLst>
              <a:ext uri="{FF2B5EF4-FFF2-40B4-BE49-F238E27FC236}">
                <a16:creationId xmlns:a16="http://schemas.microsoft.com/office/drawing/2014/main" id="{40E9B030-CF86-4888-9261-C759A635B9B4}"/>
              </a:ext>
            </a:extLst>
          </p:cNvPr>
          <p:cNvSpPr/>
          <p:nvPr/>
        </p:nvSpPr>
        <p:spPr>
          <a:xfrm>
            <a:off x="3519488" y="2379663"/>
            <a:ext cx="220662" cy="168275"/>
          </a:xfrm>
          <a:custGeom>
            <a:avLst/>
            <a:gdLst/>
            <a:ahLst/>
            <a:cxnLst/>
            <a:rect l="l" t="t" r="r" b="b"/>
            <a:pathLst>
              <a:path w="3186824" h="2447912">
                <a:moveTo>
                  <a:pt x="1917737" y="1021643"/>
                </a:moveTo>
                <a:cubicBezTo>
                  <a:pt x="2188548" y="1021643"/>
                  <a:pt x="2408083" y="1241178"/>
                  <a:pt x="2408083" y="1511989"/>
                </a:cubicBezTo>
                <a:cubicBezTo>
                  <a:pt x="2408083" y="1782800"/>
                  <a:pt x="2188548" y="2002335"/>
                  <a:pt x="1917737" y="2002335"/>
                </a:cubicBezTo>
                <a:cubicBezTo>
                  <a:pt x="1646926" y="2002335"/>
                  <a:pt x="1427391" y="1782800"/>
                  <a:pt x="1427391" y="1511989"/>
                </a:cubicBezTo>
                <a:cubicBezTo>
                  <a:pt x="1427391" y="1241178"/>
                  <a:pt x="1646926" y="1021643"/>
                  <a:pt x="1917737" y="1021643"/>
                </a:cubicBezTo>
                <a:close/>
                <a:moveTo>
                  <a:pt x="1917737" y="827913"/>
                </a:moveTo>
                <a:cubicBezTo>
                  <a:pt x="1539932" y="827913"/>
                  <a:pt x="1233661" y="1134184"/>
                  <a:pt x="1233661" y="1511989"/>
                </a:cubicBezTo>
                <a:cubicBezTo>
                  <a:pt x="1233661" y="1889794"/>
                  <a:pt x="1539932" y="2196065"/>
                  <a:pt x="1917737" y="2196065"/>
                </a:cubicBezTo>
                <a:cubicBezTo>
                  <a:pt x="2295542" y="2196065"/>
                  <a:pt x="2601813" y="1889794"/>
                  <a:pt x="2601813" y="1511989"/>
                </a:cubicBezTo>
                <a:cubicBezTo>
                  <a:pt x="2601813" y="1134184"/>
                  <a:pt x="2295542" y="827913"/>
                  <a:pt x="1917737" y="827913"/>
                </a:cubicBezTo>
                <a:close/>
                <a:moveTo>
                  <a:pt x="1112286" y="675885"/>
                </a:moveTo>
                <a:lnTo>
                  <a:pt x="1112286" y="830188"/>
                </a:lnTo>
                <a:lnTo>
                  <a:pt x="1328310" y="830188"/>
                </a:lnTo>
                <a:lnTo>
                  <a:pt x="1328310" y="675885"/>
                </a:lnTo>
                <a:close/>
                <a:moveTo>
                  <a:pt x="2586084" y="626422"/>
                </a:moveTo>
                <a:lnTo>
                  <a:pt x="2586084" y="830188"/>
                </a:lnTo>
                <a:lnTo>
                  <a:pt x="3001340" y="830188"/>
                </a:lnTo>
                <a:lnTo>
                  <a:pt x="3001340" y="626422"/>
                </a:lnTo>
                <a:close/>
                <a:moveTo>
                  <a:pt x="1593701" y="108218"/>
                </a:moveTo>
                <a:lnTo>
                  <a:pt x="1593701" y="432905"/>
                </a:lnTo>
                <a:lnTo>
                  <a:pt x="2241773" y="432905"/>
                </a:lnTo>
                <a:lnTo>
                  <a:pt x="2241773" y="108218"/>
                </a:lnTo>
                <a:close/>
                <a:moveTo>
                  <a:pt x="1452512" y="0"/>
                </a:moveTo>
                <a:lnTo>
                  <a:pt x="2382963" y="0"/>
                </a:lnTo>
                <a:cubicBezTo>
                  <a:pt x="2433311" y="0"/>
                  <a:pt x="2474127" y="40816"/>
                  <a:pt x="2474127" y="91164"/>
                </a:cubicBezTo>
                <a:lnTo>
                  <a:pt x="2474127" y="432905"/>
                </a:lnTo>
                <a:lnTo>
                  <a:pt x="2933014" y="432905"/>
                </a:lnTo>
                <a:cubicBezTo>
                  <a:pt x="3073189" y="432905"/>
                  <a:pt x="3186824" y="546540"/>
                  <a:pt x="3186824" y="686715"/>
                </a:cubicBezTo>
                <a:lnTo>
                  <a:pt x="3186824" y="2194102"/>
                </a:lnTo>
                <a:cubicBezTo>
                  <a:pt x="3186824" y="2334277"/>
                  <a:pt x="3073189" y="2447912"/>
                  <a:pt x="2933014" y="2447912"/>
                </a:cubicBezTo>
                <a:lnTo>
                  <a:pt x="253810" y="2447912"/>
                </a:lnTo>
                <a:cubicBezTo>
                  <a:pt x="113635" y="2447912"/>
                  <a:pt x="0" y="2334277"/>
                  <a:pt x="0" y="2194102"/>
                </a:cubicBezTo>
                <a:lnTo>
                  <a:pt x="0" y="686715"/>
                </a:lnTo>
                <a:cubicBezTo>
                  <a:pt x="0" y="546540"/>
                  <a:pt x="113635" y="432905"/>
                  <a:pt x="253810" y="432905"/>
                </a:cubicBezTo>
                <a:lnTo>
                  <a:pt x="307082" y="432905"/>
                </a:lnTo>
                <a:lnTo>
                  <a:pt x="307082" y="313169"/>
                </a:lnTo>
                <a:cubicBezTo>
                  <a:pt x="307082" y="287995"/>
                  <a:pt x="327490" y="267587"/>
                  <a:pt x="352664" y="267587"/>
                </a:cubicBezTo>
                <a:lnTo>
                  <a:pt x="817888" y="267587"/>
                </a:lnTo>
                <a:cubicBezTo>
                  <a:pt x="843062" y="267587"/>
                  <a:pt x="863470" y="287995"/>
                  <a:pt x="863470" y="313169"/>
                </a:cubicBezTo>
                <a:lnTo>
                  <a:pt x="863470" y="432905"/>
                </a:lnTo>
                <a:lnTo>
                  <a:pt x="1361348" y="432905"/>
                </a:lnTo>
                <a:lnTo>
                  <a:pt x="1361348" y="91164"/>
                </a:lnTo>
                <a:cubicBezTo>
                  <a:pt x="1361348" y="40816"/>
                  <a:pt x="1402164" y="0"/>
                  <a:pt x="145251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ko-KR" altLang="en-US" sz="1200">
              <a:latin typeface="Myriad Pro" pitchFamily="34" charset="0"/>
            </a:endParaRPr>
          </a:p>
        </p:txBody>
      </p:sp>
      <p:grpSp>
        <p:nvGrpSpPr>
          <p:cNvPr id="17" name="그룹 8"/>
          <p:cNvGrpSpPr>
            <a:grpSpLocks/>
          </p:cNvGrpSpPr>
          <p:nvPr/>
        </p:nvGrpSpPr>
        <p:grpSpPr bwMode="auto">
          <a:xfrm>
            <a:off x="4108450" y="2908300"/>
            <a:ext cx="4608513" cy="503238"/>
            <a:chOff x="7742163" y="2953088"/>
            <a:chExt cx="3816000" cy="670446"/>
          </a:xfrm>
        </p:grpSpPr>
        <p:sp>
          <p:nvSpPr>
            <p:cNvPr id="18" name="TextBox 17">
              <a:extLst>
                <a:ext uri="{FF2B5EF4-FFF2-40B4-BE49-F238E27FC236}">
                  <a16:creationId xmlns:a16="http://schemas.microsoft.com/office/drawing/2014/main" id="{51DA542A-2944-4FBD-BEF1-184CB0C25E81}"/>
                </a:ext>
              </a:extLst>
            </p:cNvPr>
            <p:cNvSpPr txBox="1"/>
            <p:nvPr/>
          </p:nvSpPr>
          <p:spPr>
            <a:xfrm>
              <a:off x="7742163" y="2953088"/>
              <a:ext cx="3816000" cy="370120"/>
            </a:xfrm>
            <a:prstGeom prst="rect">
              <a:avLst/>
            </a:prstGeom>
            <a:noFill/>
          </p:spPr>
          <p:txBody>
            <a:bodyPr lIns="0" anchor="ctr">
              <a:spAutoFit/>
            </a:bodyPr>
            <a:lstStyle/>
            <a:p>
              <a:pPr>
                <a:defRPr/>
              </a:pPr>
              <a:r>
                <a:rPr lang="is-IS" altLang="en-US" sz="1200" b="1">
                  <a:solidFill>
                    <a:srgbClr val="FF0000"/>
                  </a:solidFill>
                  <a:latin typeface="Myriad Pro" pitchFamily="34" charset="0"/>
                  <a:ea typeface="time new roman"/>
                  <a:cs typeface="time new roman"/>
                </a:rPr>
                <a:t>PHƯƠNG</a:t>
              </a:r>
              <a:r>
                <a:rPr lang="vi-VN" altLang="en-US" sz="1200" b="1">
                  <a:solidFill>
                    <a:srgbClr val="FF0000"/>
                  </a:solidFill>
                  <a:latin typeface="Myriad Pro" pitchFamily="34" charset="0"/>
                  <a:ea typeface="time new roman"/>
                  <a:cs typeface="time new roman"/>
                </a:rPr>
                <a:t> THỨC </a:t>
              </a:r>
              <a:r>
                <a:rPr lang="en-US" altLang="en-US" sz="1200" b="1">
                  <a:solidFill>
                    <a:srgbClr val="FF0000"/>
                  </a:solidFill>
                  <a:latin typeface="Myriad Pro" pitchFamily="34" charset="0"/>
                  <a:ea typeface="time new roman"/>
                  <a:cs typeface="time new roman"/>
                </a:rPr>
                <a:t>T</a:t>
              </a:r>
              <a:r>
                <a:rPr lang="vi-VN" altLang="en-US" sz="1200" b="1">
                  <a:solidFill>
                    <a:srgbClr val="FF0000"/>
                  </a:solidFill>
                  <a:latin typeface="Myriad Pro" pitchFamily="34" charset="0"/>
                  <a:ea typeface="time new roman"/>
                  <a:cs typeface="time new roman"/>
                </a:rPr>
                <a:t>HỂ NGHIỆM, TƯƠNG TÁC</a:t>
              </a:r>
              <a:endParaRPr lang="ko-KR" altLang="en-US" sz="1200" b="1">
                <a:solidFill>
                  <a:schemeClr val="accent3"/>
                </a:solidFill>
                <a:latin typeface="Myriad Pro" pitchFamily="34" charset="0"/>
                <a:cs typeface="Arial" pitchFamily="34" charset="0"/>
              </a:endParaRPr>
            </a:p>
          </p:txBody>
        </p:sp>
        <p:sp>
          <p:nvSpPr>
            <p:cNvPr id="19" name="TextBox 18">
              <a:extLst>
                <a:ext uri="{FF2B5EF4-FFF2-40B4-BE49-F238E27FC236}">
                  <a16:creationId xmlns:a16="http://schemas.microsoft.com/office/drawing/2014/main" id="{C2EF56E7-3816-4745-A992-149A3072BC15}"/>
                </a:ext>
              </a:extLst>
            </p:cNvPr>
            <p:cNvSpPr txBox="1"/>
            <p:nvPr/>
          </p:nvSpPr>
          <p:spPr>
            <a:xfrm>
              <a:off x="7742163" y="3253414"/>
              <a:ext cx="3816000" cy="370120"/>
            </a:xfrm>
            <a:prstGeom prst="rect">
              <a:avLst/>
            </a:prstGeom>
            <a:noFill/>
          </p:spPr>
          <p:txBody>
            <a:bodyPr lIns="0">
              <a:spAutoFit/>
            </a:bodyPr>
            <a:lstStyle/>
            <a:p>
              <a:pPr>
                <a:defRPr/>
              </a:pPr>
              <a:r>
                <a:rPr lang="hr-HR" altLang="en-US" sz="1200">
                  <a:latin typeface="Myriad Pro" pitchFamily="34" charset="0"/>
                  <a:ea typeface="time new roman"/>
                  <a:cs typeface="time new roman"/>
                </a:rPr>
                <a:t>Diễn đ</a:t>
              </a:r>
              <a:r>
                <a:rPr lang="en-US" altLang="en-US" sz="1200">
                  <a:latin typeface="Myriad Pro" pitchFamily="34" charset="0"/>
                  <a:ea typeface="time new roman"/>
                  <a:cs typeface="time new roman"/>
                </a:rPr>
                <a:t>à</a:t>
              </a:r>
              <a:r>
                <a:rPr lang="hr-HR" altLang="en-US" sz="1200">
                  <a:latin typeface="Myriad Pro" pitchFamily="34" charset="0"/>
                  <a:ea typeface="time new roman"/>
                  <a:cs typeface="time new roman"/>
                </a:rPr>
                <a:t>n, </a:t>
              </a:r>
              <a:r>
                <a:rPr lang="en-US" altLang="en-US" sz="1200">
                  <a:latin typeface="Myriad Pro" pitchFamily="34" charset="0"/>
                  <a:ea typeface="time new roman"/>
                  <a:cs typeface="time new roman"/>
                </a:rPr>
                <a:t>đóng kịch, </a:t>
              </a:r>
              <a:r>
                <a:rPr lang="hr-HR" altLang="en-US" sz="1200">
                  <a:latin typeface="Myriad Pro" pitchFamily="34" charset="0"/>
                  <a:ea typeface="time new roman"/>
                  <a:cs typeface="time new roman"/>
                </a:rPr>
                <a:t>Giao lưu,</a:t>
              </a:r>
              <a:r>
                <a:rPr lang="vi-VN" altLang="en-US" sz="1200">
                  <a:latin typeface="Myriad Pro" pitchFamily="34" charset="0"/>
                  <a:ea typeface="time new roman"/>
                  <a:cs typeface="time new roman"/>
                </a:rPr>
                <a:t> </a:t>
              </a:r>
              <a:r>
                <a:rPr lang="en-US" altLang="en-US" sz="1200">
                  <a:latin typeface="Myriad Pro" pitchFamily="34" charset="0"/>
                  <a:ea typeface="time new roman"/>
                  <a:cs typeface="time new roman"/>
                </a:rPr>
                <a:t>Hội thi, Trò chơi, </a:t>
              </a:r>
              <a:r>
                <a:rPr lang="ro-RO" altLang="en-US" sz="1200">
                  <a:latin typeface="Myriad Pro" pitchFamily="34" charset="0"/>
                  <a:ea typeface="time new roman"/>
                  <a:cs typeface="time new roman"/>
                </a:rPr>
                <a:t>Sân khấu hoá,</a:t>
              </a:r>
              <a:r>
                <a:rPr lang="en-US" altLang="en-US" sz="1200">
                  <a:latin typeface="Myriad Pro" pitchFamily="34" charset="0"/>
                  <a:ea typeface="time new roman"/>
                  <a:cs typeface="time new roman"/>
                </a:rPr>
                <a:t> </a:t>
              </a:r>
              <a:r>
                <a:rPr lang="ro-RO" altLang="en-US" sz="1200">
                  <a:latin typeface="Myriad Pro" pitchFamily="34" charset="0"/>
                  <a:ea typeface="time new roman"/>
                  <a:cs typeface="time new roman"/>
                </a:rPr>
                <a:t>...</a:t>
              </a:r>
              <a:r>
                <a:rPr lang="en-US" altLang="ko-KR" sz="1200">
                  <a:solidFill>
                    <a:schemeClr val="tx1">
                      <a:lumMod val="75000"/>
                      <a:lumOff val="25000"/>
                    </a:schemeClr>
                  </a:solidFill>
                  <a:latin typeface="Myriad Pro" pitchFamily="34" charset="0"/>
                  <a:cs typeface="Arial" pitchFamily="34" charset="0"/>
                </a:rPr>
                <a:t> </a:t>
              </a:r>
            </a:p>
          </p:txBody>
        </p:sp>
      </p:grpSp>
      <p:sp>
        <p:nvSpPr>
          <p:cNvPr id="20" name="다이아몬드 17">
            <a:extLst>
              <a:ext uri="{FF2B5EF4-FFF2-40B4-BE49-F238E27FC236}">
                <a16:creationId xmlns:a16="http://schemas.microsoft.com/office/drawing/2014/main" id="{AA1F7D3A-10F3-4524-9E7C-EA44020AD583}"/>
              </a:ext>
            </a:extLst>
          </p:cNvPr>
          <p:cNvSpPr/>
          <p:nvPr/>
        </p:nvSpPr>
        <p:spPr>
          <a:xfrm>
            <a:off x="3368675" y="2992438"/>
            <a:ext cx="531813" cy="531812"/>
          </a:xfrm>
          <a:prstGeom prst="diamon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sz="1200">
              <a:latin typeface="Myriad Pro" pitchFamily="34" charset="0"/>
            </a:endParaRPr>
          </a:p>
        </p:txBody>
      </p:sp>
      <p:sp>
        <p:nvSpPr>
          <p:cNvPr id="21" name="Rounded Rectangle 7">
            <a:extLst>
              <a:ext uri="{FF2B5EF4-FFF2-40B4-BE49-F238E27FC236}">
                <a16:creationId xmlns:a16="http://schemas.microsoft.com/office/drawing/2014/main" id="{037437AD-6278-474D-8126-401AF87C6C9B}"/>
              </a:ext>
            </a:extLst>
          </p:cNvPr>
          <p:cNvSpPr/>
          <p:nvPr/>
        </p:nvSpPr>
        <p:spPr>
          <a:xfrm>
            <a:off x="3522663" y="3143250"/>
            <a:ext cx="223837" cy="192088"/>
          </a:xfrm>
          <a:custGeom>
            <a:avLst/>
            <a:gdLst/>
            <a:ahLst/>
            <a:cxnLst/>
            <a:rect l="l" t="t" r="r" b="b"/>
            <a:pathLst>
              <a:path w="3240006" h="2796091">
                <a:moveTo>
                  <a:pt x="686867" y="612319"/>
                </a:moveTo>
                <a:cubicBezTo>
                  <a:pt x="611281" y="612319"/>
                  <a:pt x="550007" y="673593"/>
                  <a:pt x="550007" y="749179"/>
                </a:cubicBezTo>
                <a:cubicBezTo>
                  <a:pt x="550007" y="824765"/>
                  <a:pt x="611281" y="886039"/>
                  <a:pt x="686867" y="886039"/>
                </a:cubicBezTo>
                <a:cubicBezTo>
                  <a:pt x="762453" y="886039"/>
                  <a:pt x="823727" y="824765"/>
                  <a:pt x="823727" y="749179"/>
                </a:cubicBezTo>
                <a:cubicBezTo>
                  <a:pt x="823727" y="673593"/>
                  <a:pt x="762453" y="612319"/>
                  <a:pt x="686867" y="612319"/>
                </a:cubicBezTo>
                <a:close/>
                <a:moveTo>
                  <a:pt x="1587500" y="281447"/>
                </a:moveTo>
                <a:cubicBezTo>
                  <a:pt x="1432061" y="281447"/>
                  <a:pt x="1306053" y="407455"/>
                  <a:pt x="1306053" y="562894"/>
                </a:cubicBezTo>
                <a:cubicBezTo>
                  <a:pt x="1306053" y="718333"/>
                  <a:pt x="1432061" y="844341"/>
                  <a:pt x="1587500" y="844341"/>
                </a:cubicBezTo>
                <a:cubicBezTo>
                  <a:pt x="1742939" y="844341"/>
                  <a:pt x="1868947" y="718333"/>
                  <a:pt x="1868947" y="562894"/>
                </a:cubicBezTo>
                <a:cubicBezTo>
                  <a:pt x="1868947" y="407455"/>
                  <a:pt x="1742939" y="281447"/>
                  <a:pt x="1587500" y="281447"/>
                </a:cubicBezTo>
                <a:close/>
                <a:moveTo>
                  <a:pt x="1587500" y="0"/>
                </a:moveTo>
                <a:cubicBezTo>
                  <a:pt x="1898378" y="0"/>
                  <a:pt x="2150394" y="252016"/>
                  <a:pt x="2150394" y="562894"/>
                </a:cubicBezTo>
                <a:cubicBezTo>
                  <a:pt x="2150394" y="786167"/>
                  <a:pt x="2020401" y="979078"/>
                  <a:pt x="1831095" y="1068260"/>
                </a:cubicBezTo>
                <a:lnTo>
                  <a:pt x="2215710" y="1068260"/>
                </a:lnTo>
                <a:cubicBezTo>
                  <a:pt x="2374756" y="1068260"/>
                  <a:pt x="2503688" y="1197192"/>
                  <a:pt x="2503688" y="1356238"/>
                </a:cubicBezTo>
                <a:lnTo>
                  <a:pt x="2503688" y="1474975"/>
                </a:lnTo>
                <a:lnTo>
                  <a:pt x="2656086" y="1474975"/>
                </a:lnTo>
                <a:cubicBezTo>
                  <a:pt x="2692420" y="1474975"/>
                  <a:pt x="2722815" y="1500405"/>
                  <a:pt x="2728975" y="1534767"/>
                </a:cubicBezTo>
                <a:lnTo>
                  <a:pt x="3240006" y="1109804"/>
                </a:lnTo>
                <a:lnTo>
                  <a:pt x="3240006" y="2754548"/>
                </a:lnTo>
                <a:lnTo>
                  <a:pt x="2728975" y="2329585"/>
                </a:lnTo>
                <a:cubicBezTo>
                  <a:pt x="2722815" y="2363946"/>
                  <a:pt x="2692420" y="2389375"/>
                  <a:pt x="2656086" y="2389375"/>
                </a:cubicBezTo>
                <a:lnTo>
                  <a:pt x="2503688" y="2389375"/>
                </a:lnTo>
                <a:lnTo>
                  <a:pt x="2503688" y="2508113"/>
                </a:lnTo>
                <a:cubicBezTo>
                  <a:pt x="2503688" y="2667159"/>
                  <a:pt x="2374756" y="2796091"/>
                  <a:pt x="2215710" y="2796091"/>
                </a:cubicBezTo>
                <a:lnTo>
                  <a:pt x="287978" y="2796091"/>
                </a:lnTo>
                <a:cubicBezTo>
                  <a:pt x="128932" y="2796091"/>
                  <a:pt x="0" y="2667159"/>
                  <a:pt x="0" y="2508113"/>
                </a:cubicBezTo>
                <a:lnTo>
                  <a:pt x="0" y="1356238"/>
                </a:lnTo>
                <a:cubicBezTo>
                  <a:pt x="0" y="1197192"/>
                  <a:pt x="128932" y="1068260"/>
                  <a:pt x="287978" y="1068260"/>
                </a:cubicBezTo>
                <a:lnTo>
                  <a:pt x="544513" y="1068260"/>
                </a:lnTo>
                <a:cubicBezTo>
                  <a:pt x="422089" y="1014226"/>
                  <a:pt x="336949" y="891645"/>
                  <a:pt x="336949" y="749179"/>
                </a:cubicBezTo>
                <a:cubicBezTo>
                  <a:pt x="336949" y="555925"/>
                  <a:pt x="493613" y="399261"/>
                  <a:pt x="686867" y="399261"/>
                </a:cubicBezTo>
                <a:cubicBezTo>
                  <a:pt x="880121" y="399261"/>
                  <a:pt x="1036785" y="555925"/>
                  <a:pt x="1036785" y="749179"/>
                </a:cubicBezTo>
                <a:cubicBezTo>
                  <a:pt x="1036785" y="891645"/>
                  <a:pt x="951645" y="1014226"/>
                  <a:pt x="829222" y="1068260"/>
                </a:cubicBezTo>
                <a:lnTo>
                  <a:pt x="1343906" y="1068260"/>
                </a:lnTo>
                <a:cubicBezTo>
                  <a:pt x="1154600" y="979078"/>
                  <a:pt x="1024606" y="786167"/>
                  <a:pt x="1024606" y="562894"/>
                </a:cubicBezTo>
                <a:cubicBezTo>
                  <a:pt x="1024606" y="252016"/>
                  <a:pt x="1276622" y="0"/>
                  <a:pt x="15875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ko-KR" altLang="en-US" sz="1200">
              <a:latin typeface="Myriad Pro" pitchFamily="34" charset="0"/>
            </a:endParaRPr>
          </a:p>
        </p:txBody>
      </p:sp>
      <p:sp>
        <p:nvSpPr>
          <p:cNvPr id="22" name="Rectangle 7">
            <a:extLst>
              <a:ext uri="{FF2B5EF4-FFF2-40B4-BE49-F238E27FC236}">
                <a16:creationId xmlns:a16="http://schemas.microsoft.com/office/drawing/2014/main" id="{4E691089-D685-4627-A18C-9B0829BAC050}"/>
              </a:ext>
            </a:extLst>
          </p:cNvPr>
          <p:cNvSpPr/>
          <p:nvPr/>
        </p:nvSpPr>
        <p:spPr>
          <a:xfrm rot="1700209">
            <a:off x="3567113" y="4729163"/>
            <a:ext cx="130175" cy="279400"/>
          </a:xfrm>
          <a:custGeom>
            <a:avLst/>
            <a:gdLst/>
            <a:ahLst/>
            <a:cxnLst/>
            <a:rect l="l" t="t" r="r" b="b"/>
            <a:pathLst>
              <a:path w="154109" h="343323">
                <a:moveTo>
                  <a:pt x="102909" y="313772"/>
                </a:moveTo>
                <a:lnTo>
                  <a:pt x="102909" y="328547"/>
                </a:lnTo>
                <a:cubicBezTo>
                  <a:pt x="102909" y="336708"/>
                  <a:pt x="96294" y="343322"/>
                  <a:pt x="88133" y="343323"/>
                </a:cubicBezTo>
                <a:lnTo>
                  <a:pt x="65975" y="343322"/>
                </a:lnTo>
                <a:cubicBezTo>
                  <a:pt x="57814" y="343322"/>
                  <a:pt x="51199" y="336708"/>
                  <a:pt x="51199" y="328547"/>
                </a:cubicBezTo>
                <a:cubicBezTo>
                  <a:pt x="51199" y="323622"/>
                  <a:pt x="51200" y="318696"/>
                  <a:pt x="51200" y="313771"/>
                </a:cubicBezTo>
                <a:close/>
                <a:moveTo>
                  <a:pt x="123327" y="15459"/>
                </a:moveTo>
                <a:cubicBezTo>
                  <a:pt x="141678" y="29245"/>
                  <a:pt x="152926" y="50497"/>
                  <a:pt x="154008" y="73425"/>
                </a:cubicBezTo>
                <a:cubicBezTo>
                  <a:pt x="155089" y="96353"/>
                  <a:pt x="145890" y="118568"/>
                  <a:pt x="128916" y="134021"/>
                </a:cubicBezTo>
                <a:lnTo>
                  <a:pt x="119294" y="123450"/>
                </a:lnTo>
                <a:cubicBezTo>
                  <a:pt x="133118" y="110865"/>
                  <a:pt x="140611" y="92772"/>
                  <a:pt x="139730" y="74098"/>
                </a:cubicBezTo>
                <a:cubicBezTo>
                  <a:pt x="138850" y="55424"/>
                  <a:pt x="129689" y="38115"/>
                  <a:pt x="114743" y="26887"/>
                </a:cubicBezTo>
                <a:close/>
                <a:moveTo>
                  <a:pt x="136698" y="17411"/>
                </a:moveTo>
                <a:cubicBezTo>
                  <a:pt x="103758" y="-15529"/>
                  <a:pt x="50351" y="-15529"/>
                  <a:pt x="17412" y="17411"/>
                </a:cubicBezTo>
                <a:cubicBezTo>
                  <a:pt x="-15528" y="50351"/>
                  <a:pt x="-15528" y="103757"/>
                  <a:pt x="17412" y="136697"/>
                </a:cubicBezTo>
                <a:cubicBezTo>
                  <a:pt x="50351" y="169637"/>
                  <a:pt x="103758" y="169637"/>
                  <a:pt x="136698" y="136697"/>
                </a:cubicBezTo>
                <a:cubicBezTo>
                  <a:pt x="169637" y="103757"/>
                  <a:pt x="169637" y="50351"/>
                  <a:pt x="136698" y="17411"/>
                </a:cubicBezTo>
                <a:close/>
                <a:moveTo>
                  <a:pt x="154109" y="0"/>
                </a:moveTo>
                <a:cubicBezTo>
                  <a:pt x="196665" y="42556"/>
                  <a:pt x="196665" y="111552"/>
                  <a:pt x="154109" y="154108"/>
                </a:cubicBezTo>
                <a:cubicBezTo>
                  <a:pt x="139576" y="168641"/>
                  <a:pt x="121959" y="178211"/>
                  <a:pt x="102912" y="180994"/>
                </a:cubicBezTo>
                <a:lnTo>
                  <a:pt x="102912" y="308310"/>
                </a:lnTo>
                <a:lnTo>
                  <a:pt x="51197" y="308310"/>
                </a:lnTo>
                <a:lnTo>
                  <a:pt x="51197" y="180994"/>
                </a:lnTo>
                <a:cubicBezTo>
                  <a:pt x="32150" y="178211"/>
                  <a:pt x="14534" y="168641"/>
                  <a:pt x="0" y="154108"/>
                </a:cubicBezTo>
                <a:cubicBezTo>
                  <a:pt x="-42555" y="111552"/>
                  <a:pt x="-42555" y="42556"/>
                  <a:pt x="0" y="0"/>
                </a:cubicBezTo>
                <a:cubicBezTo>
                  <a:pt x="42556" y="-42556"/>
                  <a:pt x="111553" y="-42556"/>
                  <a:pt x="1541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ko-KR" altLang="en-US" sz="1200">
              <a:latin typeface="Myriad Pro" pitchFamily="34" charset="0"/>
            </a:endParaRPr>
          </a:p>
        </p:txBody>
      </p:sp>
      <p:sp>
        <p:nvSpPr>
          <p:cNvPr id="23" name="Heart 38">
            <a:extLst>
              <a:ext uri="{FF2B5EF4-FFF2-40B4-BE49-F238E27FC236}">
                <a16:creationId xmlns:a16="http://schemas.microsoft.com/office/drawing/2014/main" id="{717D17F2-2762-4ABD-90AA-D6E8D69B22AA}"/>
              </a:ext>
            </a:extLst>
          </p:cNvPr>
          <p:cNvSpPr/>
          <p:nvPr/>
        </p:nvSpPr>
        <p:spPr>
          <a:xfrm>
            <a:off x="3530600" y="3959225"/>
            <a:ext cx="214313" cy="215900"/>
          </a:xfrm>
          <a:prstGeom prst="hear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sz="1200">
              <a:latin typeface="Myriad Pro" pitchFamily="34" charset="0"/>
            </a:endParaRPr>
          </a:p>
        </p:txBody>
      </p:sp>
      <p:pic>
        <p:nvPicPr>
          <p:cNvPr id="24" name="Picture Placeholder 43">
            <a:extLst>
              <a:ext uri="{FF2B5EF4-FFF2-40B4-BE49-F238E27FC236}">
                <a16:creationId xmlns:a16="http://schemas.microsoft.com/office/drawing/2014/main" id="{D88A0024-283E-467A-A94C-D24950E6D5E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5678" y="2324780"/>
            <a:ext cx="2231934" cy="2860916"/>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1121032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arn(inVertical)">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barn(inVertical)">
                                      <p:cBhvr>
                                        <p:cTn id="15" dur="500"/>
                                        <p:tgtEl>
                                          <p:spTgt spid="20"/>
                                        </p:tgtEl>
                                      </p:cBhvr>
                                    </p:animEffect>
                                  </p:childTnLst>
                                </p:cTn>
                              </p:par>
                              <p:par>
                                <p:cTn id="16" presetID="16" presetClass="entr" presetSubtype="21" fill="hold"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barn(inVertical)">
                                      <p:cBhvr>
                                        <p:cTn id="18" dur="500"/>
                                        <p:tgtEl>
                                          <p:spTgt spid="17"/>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barn(inVertical)">
                                      <p:cBhvr>
                                        <p:cTn id="23" dur="500"/>
                                        <p:tgtEl>
                                          <p:spTgt spid="11"/>
                                        </p:tgtEl>
                                      </p:cBhvr>
                                    </p:animEffect>
                                  </p:childTnLst>
                                </p:cTn>
                              </p:par>
                              <p:par>
                                <p:cTn id="24" presetID="16" presetClass="entr" presetSubtype="21" fill="hold"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barn(inVertical)">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barn(inVertical)">
                                      <p:cBhvr>
                                        <p:cTn id="31" dur="500"/>
                                        <p:tgtEl>
                                          <p:spTgt spid="7"/>
                                        </p:tgtEl>
                                      </p:cBhvr>
                                    </p:animEffect>
                                  </p:childTnLst>
                                </p:cTn>
                              </p:par>
                              <p:par>
                                <p:cTn id="32" presetID="16" presetClass="entr" presetSubtype="21" fill="hold" nodeType="with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barn(inVertical)">
                                      <p:cBhvr>
                                        <p:cTn id="3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P spid="12" grpId="0" animBg="1"/>
      <p:bldP spid="2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EC6D9-61A2-8A95-A3FD-0B706035921F}"/>
              </a:ext>
            </a:extLst>
          </p:cNvPr>
          <p:cNvSpPr>
            <a:spLocks noGrp="1"/>
          </p:cNvSpPr>
          <p:nvPr>
            <p:ph type="title"/>
          </p:nvPr>
        </p:nvSpPr>
        <p:spPr/>
        <p:txBody>
          <a:bodyPr>
            <a:normAutofit fontScale="90000"/>
          </a:bodyPr>
          <a:lstStyle/>
          <a:p>
            <a:r>
              <a:rPr lang="en-US" b="1"/>
              <a:t>Định hướng về hình thức tổ chức HĐTNHN tại khu vực nông thôn, miền núi, vùng khó khăn</a:t>
            </a:r>
            <a:br>
              <a:rPr lang="en-US" b="1"/>
            </a:br>
            <a:endParaRPr lang="en-US"/>
          </a:p>
        </p:txBody>
      </p:sp>
      <p:graphicFrame>
        <p:nvGraphicFramePr>
          <p:cNvPr id="4" name="Content Placeholder 3">
            <a:extLst>
              <a:ext uri="{FF2B5EF4-FFF2-40B4-BE49-F238E27FC236}">
                <a16:creationId xmlns:a16="http://schemas.microsoft.com/office/drawing/2014/main" id="{093121BD-34A6-1B39-EDE4-817A87DD8761}"/>
              </a:ext>
            </a:extLst>
          </p:cNvPr>
          <p:cNvGraphicFramePr>
            <a:graphicFrameLocks noGrp="1"/>
          </p:cNvGraphicFramePr>
          <p:nvPr>
            <p:ph idx="1"/>
            <p:extLst>
              <p:ext uri="{D42A27DB-BD31-4B8C-83A1-F6EECF244321}">
                <p14:modId xmlns:p14="http://schemas.microsoft.com/office/powerpoint/2010/main" val="2658091049"/>
              </p:ext>
            </p:extLst>
          </p:nvPr>
        </p:nvGraphicFramePr>
        <p:xfrm>
          <a:off x="533400" y="1271588"/>
          <a:ext cx="8359775" cy="5029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980479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E2838-454E-A59A-F4B7-66FE5DD76F52}"/>
              </a:ext>
            </a:extLst>
          </p:cNvPr>
          <p:cNvSpPr>
            <a:spLocks noGrp="1"/>
          </p:cNvSpPr>
          <p:nvPr>
            <p:ph type="title"/>
          </p:nvPr>
        </p:nvSpPr>
        <p:spPr/>
        <p:txBody>
          <a:bodyPr/>
          <a:lstStyle/>
          <a:p>
            <a:r>
              <a:rPr lang="en-US"/>
              <a:t>CV số: 5636/BGDĐT-GDTrH ngày 10/10/2023 </a:t>
            </a:r>
          </a:p>
        </p:txBody>
      </p:sp>
      <p:sp>
        <p:nvSpPr>
          <p:cNvPr id="9" name="Content Placeholder 8">
            <a:extLst>
              <a:ext uri="{FF2B5EF4-FFF2-40B4-BE49-F238E27FC236}">
                <a16:creationId xmlns:a16="http://schemas.microsoft.com/office/drawing/2014/main" id="{555D05C8-E884-BFB2-397C-D263980672A5}"/>
              </a:ext>
            </a:extLst>
          </p:cNvPr>
          <p:cNvSpPr>
            <a:spLocks noGrp="1"/>
          </p:cNvSpPr>
          <p:nvPr>
            <p:ph idx="1"/>
          </p:nvPr>
        </p:nvSpPr>
        <p:spPr>
          <a:xfrm>
            <a:off x="533400" y="1683143"/>
            <a:ext cx="8360229" cy="2880765"/>
          </a:xfrm>
        </p:spPr>
        <p:txBody>
          <a:bodyPr/>
          <a:lstStyle/>
          <a:p>
            <a:pPr marL="0" indent="0">
              <a:buNone/>
            </a:pPr>
            <a:r>
              <a:rPr lang="vi-VN" b="1"/>
              <a:t>a) Phân công giáo viên: </a:t>
            </a:r>
            <a:endParaRPr lang="en-US" b="1"/>
          </a:p>
          <a:p>
            <a:pPr marL="0" indent="0">
              <a:buNone/>
            </a:pPr>
            <a:r>
              <a:rPr lang="vi-VN"/>
              <a:t>Phân công giáo viên bảo đảm sự phù hợp giữa năng lực và chuyên môn của giáo viên với nội dung hoạt động trải nghiệm, hướng nghiệp được đảm nhiệm</a:t>
            </a:r>
            <a:r>
              <a:rPr lang="en-US"/>
              <a:t>; </a:t>
            </a:r>
            <a:r>
              <a:rPr lang="vi-VN"/>
              <a:t>ưu tiên phân công giáo viên phụ trách theo từng chủ đề để thuận lợi trong việc xây dựng kế hoạch tổ chức thực hiện, hướng dẫn và đánh giá học sinh trong quá trình trải nghiệm theo yêu cầu cần đạt của chủ đề đó.</a:t>
            </a:r>
            <a:endParaRPr lang="en-US"/>
          </a:p>
        </p:txBody>
      </p:sp>
    </p:spTree>
    <p:extLst>
      <p:ext uri="{BB962C8B-B14F-4D97-AF65-F5344CB8AC3E}">
        <p14:creationId xmlns:p14="http://schemas.microsoft.com/office/powerpoint/2010/main" val="38177820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686BB-22BF-6511-4164-3BAD27DFF197}"/>
              </a:ext>
            </a:extLst>
          </p:cNvPr>
          <p:cNvSpPr>
            <a:spLocks noGrp="1"/>
          </p:cNvSpPr>
          <p:nvPr>
            <p:ph type="title"/>
          </p:nvPr>
        </p:nvSpPr>
        <p:spPr/>
        <p:txBody>
          <a:bodyPr/>
          <a:lstStyle/>
          <a:p>
            <a:r>
              <a:rPr lang="en-US"/>
              <a:t>CV số: 5636/BGDĐT-GDTrH ngày 10/10/2023 </a:t>
            </a:r>
          </a:p>
        </p:txBody>
      </p:sp>
      <p:sp>
        <p:nvSpPr>
          <p:cNvPr id="3" name="Content Placeholder 2">
            <a:extLst>
              <a:ext uri="{FF2B5EF4-FFF2-40B4-BE49-F238E27FC236}">
                <a16:creationId xmlns:a16="http://schemas.microsoft.com/office/drawing/2014/main" id="{5C05975B-D0B6-E240-CFB5-AE8CA537E0E5}"/>
              </a:ext>
            </a:extLst>
          </p:cNvPr>
          <p:cNvSpPr>
            <a:spLocks noGrp="1"/>
          </p:cNvSpPr>
          <p:nvPr>
            <p:ph idx="1"/>
          </p:nvPr>
        </p:nvSpPr>
        <p:spPr/>
        <p:txBody>
          <a:bodyPr/>
          <a:lstStyle/>
          <a:p>
            <a:pPr marL="0" indent="0">
              <a:buNone/>
            </a:pPr>
            <a:r>
              <a:rPr lang="vi-VN" b="1"/>
              <a:t>b) Xây dựng kế hoạch giáo dục:</a:t>
            </a:r>
            <a:endParaRPr lang="en-US" b="1"/>
          </a:p>
          <a:p>
            <a:pPr marL="0" indent="0">
              <a:buNone/>
            </a:pPr>
            <a:r>
              <a:rPr lang="vi-VN"/>
              <a:t>Kế hoạch tổ chức thực hiện hoạt động trải nghiệm, hướng nghiệp được xây dựng </a:t>
            </a:r>
            <a:r>
              <a:rPr lang="vi-VN" u="sng">
                <a:solidFill>
                  <a:srgbClr val="FF0000"/>
                </a:solidFill>
              </a:rPr>
              <a:t>theo từng chủ đề</a:t>
            </a:r>
            <a:r>
              <a:rPr lang="vi-VN"/>
              <a:t>; giáo viên được phân công đảm nhận chủ đề tổ chức cho học sinh </a:t>
            </a:r>
            <a:r>
              <a:rPr lang="vi-VN" u="sng">
                <a:solidFill>
                  <a:srgbClr val="FF0000"/>
                </a:solidFill>
              </a:rPr>
              <a:t>tìm hiểu nội dung, phương pháp, hình thức hoạt động, tổ chức cho học sinh luyện tập, thực hành trải nghiệm theo yêu cầu của chương trình và tổ chức cho học sinh báo cáo, thảo luận, đánh giá </a:t>
            </a:r>
            <a:r>
              <a:rPr lang="vi-VN"/>
              <a:t>về kết quả thực hiện</a:t>
            </a:r>
            <a:r>
              <a:rPr lang="en-US"/>
              <a:t>. </a:t>
            </a:r>
          </a:p>
          <a:p>
            <a:pPr marL="0" indent="0">
              <a:buNone/>
            </a:pPr>
            <a:r>
              <a:rPr lang="vi-VN"/>
              <a:t>Việc xây dựng thời khóa biểu </a:t>
            </a:r>
            <a:r>
              <a:rPr lang="vi-VN" u="sng">
                <a:solidFill>
                  <a:srgbClr val="FF0000"/>
                </a:solidFill>
              </a:rPr>
              <a:t>bảo đảm sự linh hoạt </a:t>
            </a:r>
            <a:r>
              <a:rPr lang="vi-VN"/>
              <a:t>(không bắt buộc phải chia đều số tiết/tuần, không bắt buộc thực hiện lần lượt các chủ đề theo trình tự trong sách giáo khoa) sao cho mỗi chủ đề được tổ chức thực hiện trong một </a:t>
            </a:r>
            <a:r>
              <a:rPr lang="vi-VN" u="sng">
                <a:solidFill>
                  <a:srgbClr val="FF0000"/>
                </a:solidFill>
              </a:rPr>
              <a:t>khoảng thời gian phù hợp với kế hoạch của giáo viên </a:t>
            </a:r>
            <a:r>
              <a:rPr lang="vi-VN"/>
              <a:t>trong thời gian đó.</a:t>
            </a:r>
            <a:endParaRPr lang="en-US"/>
          </a:p>
        </p:txBody>
      </p:sp>
    </p:spTree>
    <p:extLst>
      <p:ext uri="{BB962C8B-B14F-4D97-AF65-F5344CB8AC3E}">
        <p14:creationId xmlns:p14="http://schemas.microsoft.com/office/powerpoint/2010/main" val="21816432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C7233-FEEE-1E80-E915-F0581055B8AA}"/>
              </a:ext>
            </a:extLst>
          </p:cNvPr>
          <p:cNvSpPr>
            <a:spLocks noGrp="1"/>
          </p:cNvSpPr>
          <p:nvPr>
            <p:ph type="title"/>
          </p:nvPr>
        </p:nvSpPr>
        <p:spPr/>
        <p:txBody>
          <a:bodyPr/>
          <a:lstStyle/>
          <a:p>
            <a:r>
              <a:rPr lang="en-US"/>
              <a:t>CV số: 5636/BGDĐT-GDTrH ngày 10/10/2023 </a:t>
            </a:r>
          </a:p>
        </p:txBody>
      </p:sp>
      <p:sp>
        <p:nvSpPr>
          <p:cNvPr id="3" name="Content Placeholder 2">
            <a:extLst>
              <a:ext uri="{FF2B5EF4-FFF2-40B4-BE49-F238E27FC236}">
                <a16:creationId xmlns:a16="http://schemas.microsoft.com/office/drawing/2014/main" id="{F6CF632A-068B-9963-8A7F-0B57439BE2D5}"/>
              </a:ext>
            </a:extLst>
          </p:cNvPr>
          <p:cNvSpPr>
            <a:spLocks noGrp="1"/>
          </p:cNvSpPr>
          <p:nvPr>
            <p:ph idx="1"/>
          </p:nvPr>
        </p:nvSpPr>
        <p:spPr/>
        <p:txBody>
          <a:bodyPr>
            <a:normAutofit/>
          </a:bodyPr>
          <a:lstStyle/>
          <a:p>
            <a:r>
              <a:rPr lang="vi-VN"/>
              <a:t>Giáo viên tổ chức cho học sinh tìm hiểu nội dung, phương pháp và hình thức trải nghiệm trước khi thực hiện hoạt động trải nghiệm theo yêu cầu cần đạt của chủ đề. </a:t>
            </a:r>
            <a:endParaRPr lang="en-US"/>
          </a:p>
          <a:p>
            <a:r>
              <a:rPr lang="vi-VN"/>
              <a:t>Đối với việc thực hiện hoạt động trải nghiệm, giáo viên tổ chức cho học sinh thực hành, rèn luyện và vận dụng theo nội dung, phương pháp, hình thức hoạt động đã được hướng dẫn với </a:t>
            </a:r>
            <a:r>
              <a:rPr lang="vi-VN" u="sng">
                <a:solidFill>
                  <a:srgbClr val="FF0000"/>
                </a:solidFill>
              </a:rPr>
              <a:t>yêu cầu cụ thể về sản phẩm </a:t>
            </a:r>
            <a:r>
              <a:rPr lang="vi-VN"/>
              <a:t>mà học sinh phải hoàn thành. </a:t>
            </a:r>
            <a:endParaRPr lang="en-US"/>
          </a:p>
          <a:p>
            <a:r>
              <a:rPr lang="vi-VN"/>
              <a:t>Quá trình trải nghiệm có thể là </a:t>
            </a:r>
            <a:r>
              <a:rPr lang="vi-VN" u="sng">
                <a:solidFill>
                  <a:srgbClr val="FF0000"/>
                </a:solidFill>
              </a:rPr>
              <a:t>hoạt động của cá nhân, nhóm nhỏ hoặc nhóm lớn, ở các không gian khác nhau trong và ngoài lớp học, trong và ngoài nhà trường </a:t>
            </a:r>
            <a:r>
              <a:rPr lang="vi-VN"/>
              <a:t>tùy theo nội dung và tính chất của hoạt động. Trong quá trình học sinh thực hành trải nghiệm, giáo viên đóng vai trò tổ chức, hướng dẫn, kiểm tra quá trình thực hiện của học sinh.</a:t>
            </a:r>
          </a:p>
          <a:p>
            <a:endParaRPr lang="en-US"/>
          </a:p>
        </p:txBody>
      </p:sp>
    </p:spTree>
    <p:extLst>
      <p:ext uri="{BB962C8B-B14F-4D97-AF65-F5344CB8AC3E}">
        <p14:creationId xmlns:p14="http://schemas.microsoft.com/office/powerpoint/2010/main" val="29599990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0023D-59D3-E1C4-0A20-8EAA58C39902}"/>
              </a:ext>
            </a:extLst>
          </p:cNvPr>
          <p:cNvSpPr>
            <a:spLocks noGrp="1"/>
          </p:cNvSpPr>
          <p:nvPr>
            <p:ph type="title"/>
          </p:nvPr>
        </p:nvSpPr>
        <p:spPr/>
        <p:txBody>
          <a:bodyPr/>
          <a:lstStyle/>
          <a:p>
            <a:r>
              <a:rPr lang="en-US"/>
              <a:t>CV số: 5636/BGDĐT-GDTrH ngày 10/10/2023 </a:t>
            </a:r>
          </a:p>
        </p:txBody>
      </p:sp>
      <p:sp>
        <p:nvSpPr>
          <p:cNvPr id="3" name="Content Placeholder 2">
            <a:extLst>
              <a:ext uri="{FF2B5EF4-FFF2-40B4-BE49-F238E27FC236}">
                <a16:creationId xmlns:a16="http://schemas.microsoft.com/office/drawing/2014/main" id="{F7956A31-7461-9205-C9AB-5060D0B4783D}"/>
              </a:ext>
            </a:extLst>
          </p:cNvPr>
          <p:cNvSpPr>
            <a:spLocks noGrp="1"/>
          </p:cNvSpPr>
          <p:nvPr>
            <p:ph idx="1"/>
          </p:nvPr>
        </p:nvSpPr>
        <p:spPr/>
        <p:txBody>
          <a:bodyPr/>
          <a:lstStyle/>
          <a:p>
            <a:r>
              <a:rPr lang="vi-VN"/>
              <a:t>Đối với đánh giá thường xuyên, </a:t>
            </a:r>
            <a:r>
              <a:rPr lang="vi-VN" u="sng">
                <a:solidFill>
                  <a:srgbClr val="FF0000"/>
                </a:solidFill>
              </a:rPr>
              <a:t>giáo viên được phân công phụ trách chủ đề nào thực hiện đánh giá thường xuyên đối với chủ đề đó</a:t>
            </a:r>
            <a:r>
              <a:rPr lang="vi-VN"/>
              <a:t>. </a:t>
            </a:r>
            <a:endParaRPr lang="en-US"/>
          </a:p>
          <a:p>
            <a:r>
              <a:rPr lang="vi-VN"/>
              <a:t>Hiệu trưởng phân công giáo viên chủ trì phụ trách Hoạt động trải nghiệm, hướng nghiệp ở mỗi lớp để phối hợp với các giáo viên được phân công tổ chức Hoạt động trải nghiệm, hướng nghiệp ở lớp đó thống nhất kết quả đánh giá thường xuyên, tổng hợp kết quả, ghi kết quả đánh giá vào sổ theo dõi, đánh giá học sinh và học bạ.</a:t>
            </a:r>
            <a:endParaRPr lang="en-US"/>
          </a:p>
          <a:p>
            <a:r>
              <a:rPr lang="vi-VN"/>
              <a:t>Nội dung đánh giá định kì được xây dựng </a:t>
            </a:r>
            <a:r>
              <a:rPr lang="vi-VN" u="sng">
                <a:solidFill>
                  <a:srgbClr val="FF0000"/>
                </a:solidFill>
              </a:rPr>
              <a:t>phù hợp với nội dung và thời lượng thực hiện chương trình đến thời điểm đánh giá</a:t>
            </a:r>
            <a:r>
              <a:rPr lang="vi-VN"/>
              <a:t>. Các giáo viên được phân công thống nhất về nội dung và yêu cầu đánh giá định kì, trong đó </a:t>
            </a:r>
            <a:r>
              <a:rPr lang="vi-VN" u="sng">
                <a:solidFill>
                  <a:srgbClr val="FF0000"/>
                </a:solidFill>
              </a:rPr>
              <a:t>xác định cụ thể các tiêu chí đánh giá để đáp ứng yêu cầu cần đạt của chương trình</a:t>
            </a:r>
            <a:r>
              <a:rPr lang="vi-VN"/>
              <a:t>; chú trọng đánh giá thông qua </a:t>
            </a:r>
            <a:r>
              <a:rPr lang="vi-VN" b="1" u="sng"/>
              <a:t>sản phẩm hoạt động trải nghiệm </a:t>
            </a:r>
            <a:r>
              <a:rPr lang="vi-VN"/>
              <a:t>của học sinh.</a:t>
            </a:r>
          </a:p>
          <a:p>
            <a:endParaRPr lang="en-US"/>
          </a:p>
        </p:txBody>
      </p:sp>
    </p:spTree>
    <p:extLst>
      <p:ext uri="{BB962C8B-B14F-4D97-AF65-F5344CB8AC3E}">
        <p14:creationId xmlns:p14="http://schemas.microsoft.com/office/powerpoint/2010/main" val="6226049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56377-4CA9-A747-B6A8-C1B588FFF30F}"/>
              </a:ext>
            </a:extLst>
          </p:cNvPr>
          <p:cNvSpPr>
            <a:spLocks noGrp="1"/>
          </p:cNvSpPr>
          <p:nvPr>
            <p:ph type="ctrTitle"/>
          </p:nvPr>
        </p:nvSpPr>
        <p:spPr>
          <a:xfrm>
            <a:off x="231918" y="2404845"/>
            <a:ext cx="8607973" cy="1373070"/>
          </a:xfrm>
        </p:spPr>
        <p:txBody>
          <a:bodyPr/>
          <a:lstStyle/>
          <a:p>
            <a:pPr algn="ctr"/>
            <a:r>
              <a:rPr lang="en-US" sz="3200" b="1">
                <a:solidFill>
                  <a:srgbClr val="C00000"/>
                </a:solidFill>
                <a:latin typeface="Arial" panose="020B0604020202020204" pitchFamily="34" charset="0"/>
                <a:cs typeface="Arial" panose="020B0604020202020204" pitchFamily="34" charset="0"/>
              </a:rPr>
              <a:t>XÂY DỰNG KẾ HOẠCH GIÁO DỤC HOẠT ĐỘNG TRẢI NGHIỆM HƯỚNG NGHIỆP NĂM HỌC (KẾ HOẠCH TỔ CHUYÊN MÔN)</a:t>
            </a:r>
          </a:p>
        </p:txBody>
      </p:sp>
    </p:spTree>
    <p:extLst>
      <p:ext uri="{BB962C8B-B14F-4D97-AF65-F5344CB8AC3E}">
        <p14:creationId xmlns:p14="http://schemas.microsoft.com/office/powerpoint/2010/main" val="14409439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8747" y="31534"/>
            <a:ext cx="7785074" cy="1080938"/>
          </a:xfrm>
        </p:spPr>
        <p:txBody>
          <a:bodyPr>
            <a:normAutofit fontScale="90000"/>
          </a:bodyPr>
          <a:lstStyle/>
          <a:p>
            <a:r>
              <a:rPr lang="es-EC"/>
              <a:t>Công văn số 5512/BGDĐT-GDTrH về việc xây dựng</a:t>
            </a:r>
            <a:br>
              <a:rPr lang="es-EC"/>
            </a:br>
            <a:r>
              <a:rPr lang="es-EC"/>
              <a:t>và tổ chức thực hiện kế hoạch giáo dục của nhà trường</a:t>
            </a:r>
            <a:endParaRPr lang="en-US"/>
          </a:p>
        </p:txBody>
      </p:sp>
      <p:grpSp>
        <p:nvGrpSpPr>
          <p:cNvPr id="4" name="Group 3"/>
          <p:cNvGrpSpPr>
            <a:grpSpLocks/>
          </p:cNvGrpSpPr>
          <p:nvPr/>
        </p:nvGrpSpPr>
        <p:grpSpPr bwMode="auto">
          <a:xfrm>
            <a:off x="860926" y="1479383"/>
            <a:ext cx="7343775" cy="4213225"/>
            <a:chOff x="3657600" y="2036219"/>
            <a:chExt cx="6400800" cy="4028308"/>
          </a:xfrm>
        </p:grpSpPr>
        <p:grpSp>
          <p:nvGrpSpPr>
            <p:cNvPr id="5" name="Google Shape;602;p27"/>
            <p:cNvGrpSpPr>
              <a:grpSpLocks/>
            </p:cNvGrpSpPr>
            <p:nvPr/>
          </p:nvGrpSpPr>
          <p:grpSpPr bwMode="auto">
            <a:xfrm>
              <a:off x="3657600" y="3857905"/>
              <a:ext cx="6400800" cy="1113895"/>
              <a:chOff x="1278288" y="2622125"/>
              <a:chExt cx="3126959" cy="810050"/>
            </a:xfrm>
          </p:grpSpPr>
          <p:sp>
            <p:nvSpPr>
              <p:cNvPr id="27" name="Google Shape;603;p27"/>
              <p:cNvSpPr>
                <a:spLocks/>
              </p:cNvSpPr>
              <p:nvPr/>
            </p:nvSpPr>
            <p:spPr bwMode="auto">
              <a:xfrm>
                <a:off x="1278288" y="2622125"/>
                <a:ext cx="839100" cy="698525"/>
              </a:xfrm>
              <a:custGeom>
                <a:avLst/>
                <a:gdLst>
                  <a:gd name="T0" fmla="*/ 2147483646 w 33564"/>
                  <a:gd name="T1" fmla="*/ 2147483646 h 27941"/>
                  <a:gd name="T2" fmla="*/ 0 w 33564"/>
                  <a:gd name="T3" fmla="*/ 2147483646 h 27941"/>
                  <a:gd name="T4" fmla="*/ 0 w 33564"/>
                  <a:gd name="T5" fmla="*/ 2147483646 h 27941"/>
                  <a:gd name="T6" fmla="*/ 0 w 33564"/>
                  <a:gd name="T7" fmla="*/ 2147483646 h 27941"/>
                  <a:gd name="T8" fmla="*/ 2147483646 w 33564"/>
                  <a:gd name="T9" fmla="*/ 2147483646 h 27941"/>
                  <a:gd name="T10" fmla="*/ 2147483646 w 33564"/>
                  <a:gd name="T11" fmla="*/ 2147483646 h 27941"/>
                  <a:gd name="T12" fmla="*/ 2147483646 w 33564"/>
                  <a:gd name="T13" fmla="*/ 2147483646 h 27941"/>
                  <a:gd name="T14" fmla="*/ 2147483646 w 33564"/>
                  <a:gd name="T15" fmla="*/ 2147483646 h 27941"/>
                  <a:gd name="T16" fmla="*/ 2147483646 w 33564"/>
                  <a:gd name="T17" fmla="*/ 2147483646 h 27941"/>
                  <a:gd name="T18" fmla="*/ 2147483646 w 33564"/>
                  <a:gd name="T19" fmla="*/ 2147483646 h 27941"/>
                  <a:gd name="T20" fmla="*/ 2147483646 w 33564"/>
                  <a:gd name="T21" fmla="*/ 2147483646 h 27941"/>
                  <a:gd name="T22" fmla="*/ 2147483646 w 33564"/>
                  <a:gd name="T23" fmla="*/ 2147483646 h 2794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3564" h="27941" extrusionOk="0">
                    <a:moveTo>
                      <a:pt x="6111" y="1"/>
                    </a:moveTo>
                    <a:cubicBezTo>
                      <a:pt x="3455" y="1"/>
                      <a:pt x="0" y="300"/>
                      <a:pt x="0" y="4593"/>
                    </a:cubicBezTo>
                    <a:lnTo>
                      <a:pt x="0" y="6200"/>
                    </a:lnTo>
                    <a:lnTo>
                      <a:pt x="0" y="27941"/>
                    </a:lnTo>
                    <a:cubicBezTo>
                      <a:pt x="0" y="23649"/>
                      <a:pt x="3455" y="23349"/>
                      <a:pt x="6111" y="23349"/>
                    </a:cubicBezTo>
                    <a:cubicBezTo>
                      <a:pt x="6542" y="23349"/>
                      <a:pt x="6952" y="23357"/>
                      <a:pt x="7323" y="23357"/>
                    </a:cubicBezTo>
                    <a:lnTo>
                      <a:pt x="7323" y="23345"/>
                    </a:lnTo>
                    <a:lnTo>
                      <a:pt x="21896" y="23345"/>
                    </a:lnTo>
                    <a:cubicBezTo>
                      <a:pt x="28337" y="23345"/>
                      <a:pt x="33564" y="18118"/>
                      <a:pt x="33564" y="11677"/>
                    </a:cubicBezTo>
                    <a:cubicBezTo>
                      <a:pt x="33564" y="5236"/>
                      <a:pt x="28337" y="9"/>
                      <a:pt x="21896" y="9"/>
                    </a:cubicBezTo>
                    <a:lnTo>
                      <a:pt x="7323" y="9"/>
                    </a:lnTo>
                    <a:cubicBezTo>
                      <a:pt x="6952" y="9"/>
                      <a:pt x="6542" y="1"/>
                      <a:pt x="611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121900" tIns="121900" rIns="121900" bIns="121900" anchor="ctr"/>
              <a:lstStyle/>
              <a:p>
                <a:endParaRPr lang="en-US"/>
              </a:p>
            </p:txBody>
          </p:sp>
          <p:sp>
            <p:nvSpPr>
              <p:cNvPr id="28" name="Google Shape;604;p27"/>
              <p:cNvSpPr>
                <a:spLocks/>
              </p:cNvSpPr>
              <p:nvPr/>
            </p:nvSpPr>
            <p:spPr bwMode="auto">
              <a:xfrm>
                <a:off x="1278300" y="2733350"/>
                <a:ext cx="3126947" cy="698825"/>
              </a:xfrm>
              <a:custGeom>
                <a:avLst/>
                <a:gdLst>
                  <a:gd name="T0" fmla="*/ 0 w 116265"/>
                  <a:gd name="T1" fmla="*/ 2147483646 h 27953"/>
                  <a:gd name="T2" fmla="*/ 0 w 116265"/>
                  <a:gd name="T3" fmla="*/ 2147483646 h 27953"/>
                  <a:gd name="T4" fmla="*/ 0 w 116265"/>
                  <a:gd name="T5" fmla="*/ 2147483646 h 27953"/>
                  <a:gd name="T6" fmla="*/ 2147483646 w 116265"/>
                  <a:gd name="T7" fmla="*/ 2147483646 h 27953"/>
                  <a:gd name="T8" fmla="*/ 2147483646 w 116265"/>
                  <a:gd name="T9" fmla="*/ 2147483646 h 27953"/>
                  <a:gd name="T10" fmla="*/ 2147483646 w 116265"/>
                  <a:gd name="T11" fmla="*/ 2147483646 h 27953"/>
                  <a:gd name="T12" fmla="*/ 2147483646 w 116265"/>
                  <a:gd name="T13" fmla="*/ 2147483646 h 27953"/>
                  <a:gd name="T14" fmla="*/ 2147483646 w 116265"/>
                  <a:gd name="T15" fmla="*/ 2147483646 h 27953"/>
                  <a:gd name="T16" fmla="*/ 2147483646 w 116265"/>
                  <a:gd name="T17" fmla="*/ 2147483646 h 27953"/>
                  <a:gd name="T18" fmla="*/ 2147483646 w 116265"/>
                  <a:gd name="T19" fmla="*/ 2147483646 h 27953"/>
                  <a:gd name="T20" fmla="*/ 2147483646 w 116265"/>
                  <a:gd name="T21" fmla="*/ 2147483646 h 27953"/>
                  <a:gd name="T22" fmla="*/ 0 w 116265"/>
                  <a:gd name="T23" fmla="*/ 2147483646 h 2795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16265" h="27953" extrusionOk="0">
                    <a:moveTo>
                      <a:pt x="0" y="1"/>
                    </a:moveTo>
                    <a:lnTo>
                      <a:pt x="0" y="21742"/>
                    </a:lnTo>
                    <a:lnTo>
                      <a:pt x="0" y="23349"/>
                    </a:lnTo>
                    <a:cubicBezTo>
                      <a:pt x="0" y="27653"/>
                      <a:pt x="3457" y="27953"/>
                      <a:pt x="6114" y="27953"/>
                    </a:cubicBezTo>
                    <a:cubicBezTo>
                      <a:pt x="6544" y="27953"/>
                      <a:pt x="6953" y="27945"/>
                      <a:pt x="7323" y="27945"/>
                    </a:cubicBezTo>
                    <a:lnTo>
                      <a:pt x="104597" y="27945"/>
                    </a:lnTo>
                    <a:cubicBezTo>
                      <a:pt x="111038" y="27945"/>
                      <a:pt x="116265" y="22730"/>
                      <a:pt x="116265" y="16277"/>
                    </a:cubicBezTo>
                    <a:cubicBezTo>
                      <a:pt x="116265" y="9835"/>
                      <a:pt x="111038" y="4608"/>
                      <a:pt x="104597" y="4608"/>
                    </a:cubicBezTo>
                    <a:lnTo>
                      <a:pt x="7323" y="4608"/>
                    </a:lnTo>
                    <a:lnTo>
                      <a:pt x="7323" y="4597"/>
                    </a:lnTo>
                    <a:cubicBezTo>
                      <a:pt x="6961" y="4597"/>
                      <a:pt x="6563" y="4604"/>
                      <a:pt x="6144" y="4604"/>
                    </a:cubicBezTo>
                    <a:cubicBezTo>
                      <a:pt x="3484" y="4604"/>
                      <a:pt x="0" y="4311"/>
                      <a:pt x="0" y="1"/>
                    </a:cubicBezTo>
                    <a:close/>
                  </a:path>
                </a:pathLst>
              </a:custGeom>
              <a:gradFill rotWithShape="1">
                <a:gsLst>
                  <a:gs pos="0">
                    <a:srgbClr val="FF8C8C"/>
                  </a:gs>
                  <a:gs pos="50000">
                    <a:srgbClr val="FFB9B9"/>
                  </a:gs>
                  <a:gs pos="100000">
                    <a:srgbClr val="FFDDDD"/>
                  </a:gs>
                </a:gsLst>
                <a:lin ang="16200000" scaled="1"/>
              </a:gradFill>
              <a:ln>
                <a:noFill/>
              </a:ln>
              <a:extLst>
                <a:ext uri="{91240B29-F687-4F45-9708-019B960494DF}">
                  <a14:hiddenLine xmlns:a14="http://schemas.microsoft.com/office/drawing/2010/main" w="9525">
                    <a:solidFill>
                      <a:srgbClr val="000000"/>
                    </a:solidFill>
                    <a:round/>
                    <a:headEnd/>
                    <a:tailEnd/>
                  </a14:hiddenLine>
                </a:ext>
              </a:extLst>
            </p:spPr>
            <p:txBody>
              <a:bodyPr lIns="121900" tIns="121900" rIns="121900" bIns="121900" anchor="ctr"/>
              <a:lstStyle/>
              <a:p>
                <a:endParaRPr lang="en-US"/>
              </a:p>
            </p:txBody>
          </p:sp>
          <p:sp>
            <p:nvSpPr>
              <p:cNvPr id="29" name="Google Shape;605;p27"/>
              <p:cNvSpPr>
                <a:spLocks/>
              </p:cNvSpPr>
              <p:nvPr/>
            </p:nvSpPr>
            <p:spPr bwMode="auto">
              <a:xfrm>
                <a:off x="1278288" y="2771750"/>
                <a:ext cx="863225" cy="583725"/>
              </a:xfrm>
              <a:custGeom>
                <a:avLst/>
                <a:gdLst>
                  <a:gd name="T0" fmla="*/ 2147483646 w 34529"/>
                  <a:gd name="T1" fmla="*/ 2147483646 h 23349"/>
                  <a:gd name="T2" fmla="*/ 0 w 34529"/>
                  <a:gd name="T3" fmla="*/ 2147483646 h 23349"/>
                  <a:gd name="T4" fmla="*/ 0 w 34529"/>
                  <a:gd name="T5" fmla="*/ 2147483646 h 23349"/>
                  <a:gd name="T6" fmla="*/ 0 w 34529"/>
                  <a:gd name="T7" fmla="*/ 2147483646 h 23349"/>
                  <a:gd name="T8" fmla="*/ 0 w 34529"/>
                  <a:gd name="T9" fmla="*/ 2147483646 h 23349"/>
                  <a:gd name="T10" fmla="*/ 2147483646 w 34529"/>
                  <a:gd name="T11" fmla="*/ 2147483646 h 23349"/>
                  <a:gd name="T12" fmla="*/ 2147483646 w 34529"/>
                  <a:gd name="T13" fmla="*/ 2147483646 h 23349"/>
                  <a:gd name="T14" fmla="*/ 2147483646 w 34529"/>
                  <a:gd name="T15" fmla="*/ 2147483646 h 23349"/>
                  <a:gd name="T16" fmla="*/ 2147483646 w 34529"/>
                  <a:gd name="T17" fmla="*/ 2147483646 h 23349"/>
                  <a:gd name="T18" fmla="*/ 2147483646 w 34529"/>
                  <a:gd name="T19" fmla="*/ 2147483646 h 23349"/>
                  <a:gd name="T20" fmla="*/ 2147483646 w 34529"/>
                  <a:gd name="T21" fmla="*/ 2147483646 h 23349"/>
                  <a:gd name="T22" fmla="*/ 2147483646 w 34529"/>
                  <a:gd name="T23" fmla="*/ 2147483646 h 23349"/>
                  <a:gd name="T24" fmla="*/ 2147483646 w 34529"/>
                  <a:gd name="T25" fmla="*/ 2147483646 h 23349"/>
                  <a:gd name="T26" fmla="*/ 2147483646 w 34529"/>
                  <a:gd name="T27" fmla="*/ 2147483646 h 23349"/>
                  <a:gd name="T28" fmla="*/ 2147483646 w 34529"/>
                  <a:gd name="T29" fmla="*/ 2147483646 h 2334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4529" h="23349" extrusionOk="0">
                    <a:moveTo>
                      <a:pt x="179" y="1"/>
                    </a:moveTo>
                    <a:cubicBezTo>
                      <a:pt x="60" y="441"/>
                      <a:pt x="0" y="929"/>
                      <a:pt x="0" y="1501"/>
                    </a:cubicBezTo>
                    <a:lnTo>
                      <a:pt x="0" y="3120"/>
                    </a:lnTo>
                    <a:lnTo>
                      <a:pt x="0" y="20206"/>
                    </a:lnTo>
                    <a:lnTo>
                      <a:pt x="0" y="21813"/>
                    </a:lnTo>
                    <a:cubicBezTo>
                      <a:pt x="0" y="22396"/>
                      <a:pt x="60" y="22908"/>
                      <a:pt x="179" y="23349"/>
                    </a:cubicBezTo>
                    <a:cubicBezTo>
                      <a:pt x="934" y="20479"/>
                      <a:pt x="3946" y="20258"/>
                      <a:pt x="6319" y="20258"/>
                    </a:cubicBezTo>
                    <a:cubicBezTo>
                      <a:pt x="6752" y="20258"/>
                      <a:pt x="7164" y="20265"/>
                      <a:pt x="7537" y="20265"/>
                    </a:cubicBezTo>
                    <a:lnTo>
                      <a:pt x="22527" y="20265"/>
                    </a:lnTo>
                    <a:cubicBezTo>
                      <a:pt x="29159" y="20265"/>
                      <a:pt x="34528" y="15038"/>
                      <a:pt x="34528" y="8585"/>
                    </a:cubicBezTo>
                    <a:cubicBezTo>
                      <a:pt x="34528" y="6597"/>
                      <a:pt x="34016" y="4716"/>
                      <a:pt x="33112" y="3072"/>
                    </a:cubicBezTo>
                    <a:lnTo>
                      <a:pt x="7323" y="3072"/>
                    </a:lnTo>
                    <a:lnTo>
                      <a:pt x="7323" y="3061"/>
                    </a:lnTo>
                    <a:cubicBezTo>
                      <a:pt x="6959" y="3061"/>
                      <a:pt x="6557" y="3068"/>
                      <a:pt x="6134" y="3068"/>
                    </a:cubicBezTo>
                    <a:cubicBezTo>
                      <a:pt x="3834" y="3068"/>
                      <a:pt x="923" y="2847"/>
                      <a:pt x="179" y="1"/>
                    </a:cubicBezTo>
                    <a:close/>
                  </a:path>
                </a:pathLst>
              </a:custGeom>
              <a:solidFill>
                <a:srgbClr val="C11019"/>
              </a:solidFill>
              <a:ln>
                <a:noFill/>
              </a:ln>
              <a:extLst>
                <a:ext uri="{91240B29-F687-4F45-9708-019B960494DF}">
                  <a14:hiddenLine xmlns:a14="http://schemas.microsoft.com/office/drawing/2010/main" w="9525">
                    <a:solidFill>
                      <a:srgbClr val="000000"/>
                    </a:solidFill>
                    <a:round/>
                    <a:headEnd/>
                    <a:tailEnd/>
                  </a14:hiddenLine>
                </a:ext>
              </a:extLst>
            </p:spPr>
            <p:txBody>
              <a:bodyPr lIns="121900" tIns="121900" rIns="121900" bIns="121900" anchor="ctr"/>
              <a:lstStyle/>
              <a:p>
                <a:endParaRPr lang="en-US"/>
              </a:p>
            </p:txBody>
          </p:sp>
          <p:sp>
            <p:nvSpPr>
              <p:cNvPr id="30" name="Google Shape;606;p27"/>
              <p:cNvSpPr>
                <a:spLocks/>
              </p:cNvSpPr>
              <p:nvPr/>
            </p:nvSpPr>
            <p:spPr bwMode="auto">
              <a:xfrm>
                <a:off x="1278288" y="2634050"/>
                <a:ext cx="839100" cy="698800"/>
              </a:xfrm>
              <a:custGeom>
                <a:avLst/>
                <a:gdLst>
                  <a:gd name="T0" fmla="*/ 2147483646 w 33564"/>
                  <a:gd name="T1" fmla="*/ 0 h 27952"/>
                  <a:gd name="T2" fmla="*/ 0 w 33564"/>
                  <a:gd name="T3" fmla="*/ 2147483646 h 27952"/>
                  <a:gd name="T4" fmla="*/ 0 w 33564"/>
                  <a:gd name="T5" fmla="*/ 2147483646 h 27952"/>
                  <a:gd name="T6" fmla="*/ 0 w 33564"/>
                  <a:gd name="T7" fmla="*/ 2147483646 h 27952"/>
                  <a:gd name="T8" fmla="*/ 2147483646 w 33564"/>
                  <a:gd name="T9" fmla="*/ 2147483646 h 27952"/>
                  <a:gd name="T10" fmla="*/ 2147483646 w 33564"/>
                  <a:gd name="T11" fmla="*/ 2147483646 h 27952"/>
                  <a:gd name="T12" fmla="*/ 2147483646 w 33564"/>
                  <a:gd name="T13" fmla="*/ 2147483646 h 27952"/>
                  <a:gd name="T14" fmla="*/ 2147483646 w 33564"/>
                  <a:gd name="T15" fmla="*/ 2147483646 h 27952"/>
                  <a:gd name="T16" fmla="*/ 2147483646 w 33564"/>
                  <a:gd name="T17" fmla="*/ 2147483646 h 27952"/>
                  <a:gd name="T18" fmla="*/ 2147483646 w 33564"/>
                  <a:gd name="T19" fmla="*/ 2147483646 h 27952"/>
                  <a:gd name="T20" fmla="*/ 2147483646 w 33564"/>
                  <a:gd name="T21" fmla="*/ 2147483646 h 27952"/>
                  <a:gd name="T22" fmla="*/ 2147483646 w 33564"/>
                  <a:gd name="T23" fmla="*/ 0 h 2795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3564" h="27952" extrusionOk="0">
                    <a:moveTo>
                      <a:pt x="6114" y="0"/>
                    </a:moveTo>
                    <a:cubicBezTo>
                      <a:pt x="3457" y="0"/>
                      <a:pt x="0" y="300"/>
                      <a:pt x="0" y="4604"/>
                    </a:cubicBezTo>
                    <a:lnTo>
                      <a:pt x="0" y="6211"/>
                    </a:lnTo>
                    <a:lnTo>
                      <a:pt x="0" y="27952"/>
                    </a:lnTo>
                    <a:cubicBezTo>
                      <a:pt x="0" y="23660"/>
                      <a:pt x="3455" y="23360"/>
                      <a:pt x="6111" y="23360"/>
                    </a:cubicBezTo>
                    <a:cubicBezTo>
                      <a:pt x="6542" y="23360"/>
                      <a:pt x="6952" y="23368"/>
                      <a:pt x="7323" y="23368"/>
                    </a:cubicBezTo>
                    <a:lnTo>
                      <a:pt x="7323" y="23356"/>
                    </a:lnTo>
                    <a:lnTo>
                      <a:pt x="21896" y="23356"/>
                    </a:lnTo>
                    <a:cubicBezTo>
                      <a:pt x="28337" y="23356"/>
                      <a:pt x="33564" y="18129"/>
                      <a:pt x="33564" y="11688"/>
                    </a:cubicBezTo>
                    <a:cubicBezTo>
                      <a:pt x="33564" y="5235"/>
                      <a:pt x="28337" y="8"/>
                      <a:pt x="21896" y="8"/>
                    </a:cubicBezTo>
                    <a:lnTo>
                      <a:pt x="7323" y="8"/>
                    </a:lnTo>
                    <a:cubicBezTo>
                      <a:pt x="6953" y="8"/>
                      <a:pt x="6544" y="0"/>
                      <a:pt x="6114" y="0"/>
                    </a:cubicBezTo>
                    <a:close/>
                  </a:path>
                </a:pathLst>
              </a:custGeom>
              <a:solidFill>
                <a:srgbClr val="869FB2"/>
              </a:solidFill>
              <a:ln>
                <a:noFill/>
              </a:ln>
              <a:extLst>
                <a:ext uri="{91240B29-F687-4F45-9708-019B960494DF}">
                  <a14:hiddenLine xmlns:a14="http://schemas.microsoft.com/office/drawing/2010/main" w="9525">
                    <a:solidFill>
                      <a:srgbClr val="000000"/>
                    </a:solidFill>
                    <a:round/>
                    <a:headEnd/>
                    <a:tailEnd/>
                  </a14:hiddenLine>
                </a:ext>
              </a:extLst>
            </p:spPr>
            <p:txBody>
              <a:bodyPr lIns="121900" tIns="121900" rIns="121900" bIns="121900" anchor="ctr"/>
              <a:lstStyle/>
              <a:p>
                <a:endParaRPr lang="en-US"/>
              </a:p>
            </p:txBody>
          </p:sp>
          <p:sp>
            <p:nvSpPr>
              <p:cNvPr id="31" name="Google Shape;607;p27"/>
              <p:cNvSpPr>
                <a:spLocks noChangeArrowheads="1"/>
              </p:cNvSpPr>
              <p:nvPr/>
            </p:nvSpPr>
            <p:spPr bwMode="auto">
              <a:xfrm>
                <a:off x="3872250" y="2923650"/>
                <a:ext cx="434700" cy="4347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121900" tIns="121900" rIns="121900" bIns="12190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2400">
                    <a:latin typeface="Fira Sans Extra Condensed Mediu"/>
                    <a:ea typeface="Fira Sans Extra Condensed Mediu"/>
                    <a:cs typeface="Fira Sans Extra Condensed Mediu"/>
                    <a:sym typeface="Fira Sans Extra Condensed Mediu"/>
                  </a:rPr>
                  <a:t>3</a:t>
                </a:r>
              </a:p>
            </p:txBody>
          </p:sp>
          <p:sp>
            <p:nvSpPr>
              <p:cNvPr id="32" name="Google Shape;608;p27"/>
              <p:cNvSpPr>
                <a:spLocks noChangeArrowheads="1"/>
              </p:cNvSpPr>
              <p:nvPr/>
            </p:nvSpPr>
            <p:spPr bwMode="auto">
              <a:xfrm>
                <a:off x="2041933" y="2949814"/>
                <a:ext cx="1919334" cy="402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0" tIns="121900" rIns="121900" bIns="12190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buSzPts val="1100"/>
                </a:pPr>
                <a:r>
                  <a:rPr lang="en-US" altLang="en-US" sz="2400">
                    <a:ea typeface="Fira Sans Extra Condensed Mediu"/>
                    <a:cs typeface="Arial" panose="020B0604020202020204" pitchFamily="34" charset="0"/>
                    <a:sym typeface="Fira Sans Extra Condensed Mediu"/>
                  </a:rPr>
                  <a:t>Kế hoạch giáo dục </a:t>
                </a:r>
              </a:p>
              <a:p>
                <a:pPr algn="ctr">
                  <a:buSzPts val="1100"/>
                </a:pPr>
                <a:r>
                  <a:rPr lang="en-US" altLang="en-US" sz="2400">
                    <a:ea typeface="Fira Sans Extra Condensed Mediu"/>
                    <a:cs typeface="Arial" panose="020B0604020202020204" pitchFamily="34" charset="0"/>
                    <a:sym typeface="Fira Sans Extra Condensed Mediu"/>
                  </a:rPr>
                  <a:t>của giáo viên</a:t>
                </a:r>
                <a:endParaRPr lang="en-US" altLang="en-US" sz="2400">
                  <a:ea typeface="Fira Sans Extra Condensed Mediu"/>
                  <a:cs typeface="Arial" panose="020B0604020202020204" pitchFamily="34" charset="0"/>
                </a:endParaRPr>
              </a:p>
            </p:txBody>
          </p:sp>
        </p:grpSp>
        <p:grpSp>
          <p:nvGrpSpPr>
            <p:cNvPr id="6" name="Google Shape;612;p27"/>
            <p:cNvGrpSpPr>
              <a:grpSpLocks/>
            </p:cNvGrpSpPr>
            <p:nvPr/>
          </p:nvGrpSpPr>
          <p:grpSpPr bwMode="auto">
            <a:xfrm>
              <a:off x="3657600" y="2947044"/>
              <a:ext cx="6400800" cy="1114033"/>
              <a:chOff x="1278288" y="1711300"/>
              <a:chExt cx="3126959" cy="810150"/>
            </a:xfrm>
          </p:grpSpPr>
          <p:sp>
            <p:nvSpPr>
              <p:cNvPr id="21" name="Google Shape;613;p27"/>
              <p:cNvSpPr>
                <a:spLocks/>
              </p:cNvSpPr>
              <p:nvPr/>
            </p:nvSpPr>
            <p:spPr bwMode="auto">
              <a:xfrm>
                <a:off x="1278288" y="1711300"/>
                <a:ext cx="839100" cy="698525"/>
              </a:xfrm>
              <a:custGeom>
                <a:avLst/>
                <a:gdLst>
                  <a:gd name="T0" fmla="*/ 2147483646 w 33564"/>
                  <a:gd name="T1" fmla="*/ 2147483646 h 27941"/>
                  <a:gd name="T2" fmla="*/ 0 w 33564"/>
                  <a:gd name="T3" fmla="*/ 2147483646 h 27941"/>
                  <a:gd name="T4" fmla="*/ 0 w 33564"/>
                  <a:gd name="T5" fmla="*/ 2147483646 h 27941"/>
                  <a:gd name="T6" fmla="*/ 0 w 33564"/>
                  <a:gd name="T7" fmla="*/ 2147483646 h 27941"/>
                  <a:gd name="T8" fmla="*/ 2147483646 w 33564"/>
                  <a:gd name="T9" fmla="*/ 2147483646 h 27941"/>
                  <a:gd name="T10" fmla="*/ 2147483646 w 33564"/>
                  <a:gd name="T11" fmla="*/ 2147483646 h 27941"/>
                  <a:gd name="T12" fmla="*/ 2147483646 w 33564"/>
                  <a:gd name="T13" fmla="*/ 2147483646 h 27941"/>
                  <a:gd name="T14" fmla="*/ 2147483646 w 33564"/>
                  <a:gd name="T15" fmla="*/ 2147483646 h 27941"/>
                  <a:gd name="T16" fmla="*/ 2147483646 w 33564"/>
                  <a:gd name="T17" fmla="*/ 2147483646 h 27941"/>
                  <a:gd name="T18" fmla="*/ 2147483646 w 33564"/>
                  <a:gd name="T19" fmla="*/ 2147483646 h 27941"/>
                  <a:gd name="T20" fmla="*/ 2147483646 w 33564"/>
                  <a:gd name="T21" fmla="*/ 2147483646 h 27941"/>
                  <a:gd name="T22" fmla="*/ 2147483646 w 33564"/>
                  <a:gd name="T23" fmla="*/ 2147483646 h 2794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3564" h="27941" extrusionOk="0">
                    <a:moveTo>
                      <a:pt x="6111" y="1"/>
                    </a:moveTo>
                    <a:cubicBezTo>
                      <a:pt x="3455" y="1"/>
                      <a:pt x="0" y="300"/>
                      <a:pt x="0" y="4593"/>
                    </a:cubicBezTo>
                    <a:lnTo>
                      <a:pt x="0" y="6200"/>
                    </a:lnTo>
                    <a:lnTo>
                      <a:pt x="0" y="27941"/>
                    </a:lnTo>
                    <a:cubicBezTo>
                      <a:pt x="0" y="23649"/>
                      <a:pt x="3455" y="23349"/>
                      <a:pt x="6111" y="23349"/>
                    </a:cubicBezTo>
                    <a:cubicBezTo>
                      <a:pt x="6542" y="23349"/>
                      <a:pt x="6952" y="23357"/>
                      <a:pt x="7323" y="23357"/>
                    </a:cubicBezTo>
                    <a:lnTo>
                      <a:pt x="7323" y="23345"/>
                    </a:lnTo>
                    <a:lnTo>
                      <a:pt x="21896" y="23345"/>
                    </a:lnTo>
                    <a:cubicBezTo>
                      <a:pt x="28337" y="23345"/>
                      <a:pt x="33564" y="18118"/>
                      <a:pt x="33564" y="11677"/>
                    </a:cubicBezTo>
                    <a:cubicBezTo>
                      <a:pt x="33564" y="5236"/>
                      <a:pt x="28337" y="9"/>
                      <a:pt x="21896" y="9"/>
                    </a:cubicBezTo>
                    <a:lnTo>
                      <a:pt x="7323" y="9"/>
                    </a:lnTo>
                    <a:cubicBezTo>
                      <a:pt x="6952" y="9"/>
                      <a:pt x="6542" y="1"/>
                      <a:pt x="611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121900" tIns="121900" rIns="121900" bIns="121900" anchor="ctr"/>
              <a:lstStyle/>
              <a:p>
                <a:endParaRPr lang="en-US"/>
              </a:p>
            </p:txBody>
          </p:sp>
          <p:sp>
            <p:nvSpPr>
              <p:cNvPr id="22" name="Google Shape;614;p27"/>
              <p:cNvSpPr>
                <a:spLocks/>
              </p:cNvSpPr>
              <p:nvPr/>
            </p:nvSpPr>
            <p:spPr bwMode="auto">
              <a:xfrm>
                <a:off x="1278300" y="1822525"/>
                <a:ext cx="3126947" cy="698925"/>
              </a:xfrm>
              <a:custGeom>
                <a:avLst/>
                <a:gdLst>
                  <a:gd name="T0" fmla="*/ 0 w 116265"/>
                  <a:gd name="T1" fmla="*/ 2147483646 h 27957"/>
                  <a:gd name="T2" fmla="*/ 0 w 116265"/>
                  <a:gd name="T3" fmla="*/ 2147483646 h 27957"/>
                  <a:gd name="T4" fmla="*/ 0 w 116265"/>
                  <a:gd name="T5" fmla="*/ 2147483646 h 27957"/>
                  <a:gd name="T6" fmla="*/ 2147483646 w 116265"/>
                  <a:gd name="T7" fmla="*/ 2147483646 h 27957"/>
                  <a:gd name="T8" fmla="*/ 2147483646 w 116265"/>
                  <a:gd name="T9" fmla="*/ 2147483646 h 27957"/>
                  <a:gd name="T10" fmla="*/ 2147483646 w 116265"/>
                  <a:gd name="T11" fmla="*/ 2147483646 h 27957"/>
                  <a:gd name="T12" fmla="*/ 2147483646 w 116265"/>
                  <a:gd name="T13" fmla="*/ 2147483646 h 27957"/>
                  <a:gd name="T14" fmla="*/ 2147483646 w 116265"/>
                  <a:gd name="T15" fmla="*/ 2147483646 h 27957"/>
                  <a:gd name="T16" fmla="*/ 2147483646 w 116265"/>
                  <a:gd name="T17" fmla="*/ 2147483646 h 27957"/>
                  <a:gd name="T18" fmla="*/ 2147483646 w 116265"/>
                  <a:gd name="T19" fmla="*/ 2147483646 h 27957"/>
                  <a:gd name="T20" fmla="*/ 2147483646 w 116265"/>
                  <a:gd name="T21" fmla="*/ 2147483646 h 27957"/>
                  <a:gd name="T22" fmla="*/ 2147483646 w 116265"/>
                  <a:gd name="T23" fmla="*/ 2147483646 h 27957"/>
                  <a:gd name="T24" fmla="*/ 0 w 116265"/>
                  <a:gd name="T25" fmla="*/ 2147483646 h 2795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16265" h="27957" extrusionOk="0">
                    <a:moveTo>
                      <a:pt x="0" y="1"/>
                    </a:moveTo>
                    <a:lnTo>
                      <a:pt x="0" y="21741"/>
                    </a:lnTo>
                    <a:lnTo>
                      <a:pt x="0" y="23349"/>
                    </a:lnTo>
                    <a:cubicBezTo>
                      <a:pt x="0" y="27653"/>
                      <a:pt x="3457" y="27952"/>
                      <a:pt x="6114" y="27952"/>
                    </a:cubicBezTo>
                    <a:cubicBezTo>
                      <a:pt x="6544" y="27952"/>
                      <a:pt x="6953" y="27945"/>
                      <a:pt x="7323" y="27945"/>
                    </a:cubicBezTo>
                    <a:lnTo>
                      <a:pt x="7323" y="27957"/>
                    </a:lnTo>
                    <a:lnTo>
                      <a:pt x="104597" y="27957"/>
                    </a:lnTo>
                    <a:cubicBezTo>
                      <a:pt x="111038" y="27957"/>
                      <a:pt x="116265" y="22730"/>
                      <a:pt x="116265" y="16277"/>
                    </a:cubicBezTo>
                    <a:cubicBezTo>
                      <a:pt x="116265" y="9835"/>
                      <a:pt x="111038" y="4608"/>
                      <a:pt x="104597" y="4608"/>
                    </a:cubicBezTo>
                    <a:lnTo>
                      <a:pt x="7323" y="4608"/>
                    </a:lnTo>
                    <a:lnTo>
                      <a:pt x="7323" y="4597"/>
                    </a:lnTo>
                    <a:cubicBezTo>
                      <a:pt x="6961" y="4597"/>
                      <a:pt x="6563" y="4604"/>
                      <a:pt x="6144" y="4604"/>
                    </a:cubicBezTo>
                    <a:cubicBezTo>
                      <a:pt x="3484" y="4604"/>
                      <a:pt x="0" y="4311"/>
                      <a:pt x="0" y="1"/>
                    </a:cubicBezTo>
                    <a:close/>
                  </a:path>
                </a:pathLst>
              </a:custGeom>
              <a:solidFill>
                <a:srgbClr val="69E781">
                  <a:alpha val="56078"/>
                </a:srgbClr>
              </a:solidFill>
              <a:ln>
                <a:noFill/>
              </a:ln>
              <a:extLst>
                <a:ext uri="{91240B29-F687-4F45-9708-019B960494DF}">
                  <a14:hiddenLine xmlns:a14="http://schemas.microsoft.com/office/drawing/2010/main" w="9525">
                    <a:solidFill>
                      <a:srgbClr val="000000"/>
                    </a:solidFill>
                    <a:round/>
                    <a:headEnd/>
                    <a:tailEnd/>
                  </a14:hiddenLine>
                </a:ext>
              </a:extLst>
            </p:spPr>
            <p:txBody>
              <a:bodyPr lIns="121900" tIns="121900" rIns="121900" bIns="121900" anchor="ctr"/>
              <a:lstStyle/>
              <a:p>
                <a:endParaRPr lang="en-US"/>
              </a:p>
            </p:txBody>
          </p:sp>
          <p:sp>
            <p:nvSpPr>
              <p:cNvPr id="23" name="Google Shape;615;p27"/>
              <p:cNvSpPr>
                <a:spLocks/>
              </p:cNvSpPr>
              <p:nvPr/>
            </p:nvSpPr>
            <p:spPr bwMode="auto">
              <a:xfrm>
                <a:off x="1278288" y="1860925"/>
                <a:ext cx="863225" cy="583725"/>
              </a:xfrm>
              <a:custGeom>
                <a:avLst/>
                <a:gdLst>
                  <a:gd name="T0" fmla="*/ 2147483646 w 34529"/>
                  <a:gd name="T1" fmla="*/ 2147483646 h 23349"/>
                  <a:gd name="T2" fmla="*/ 0 w 34529"/>
                  <a:gd name="T3" fmla="*/ 2147483646 h 23349"/>
                  <a:gd name="T4" fmla="*/ 0 w 34529"/>
                  <a:gd name="T5" fmla="*/ 2147483646 h 23349"/>
                  <a:gd name="T6" fmla="*/ 0 w 34529"/>
                  <a:gd name="T7" fmla="*/ 2147483646 h 23349"/>
                  <a:gd name="T8" fmla="*/ 0 w 34529"/>
                  <a:gd name="T9" fmla="*/ 2147483646 h 23349"/>
                  <a:gd name="T10" fmla="*/ 2147483646 w 34529"/>
                  <a:gd name="T11" fmla="*/ 2147483646 h 23349"/>
                  <a:gd name="T12" fmla="*/ 2147483646 w 34529"/>
                  <a:gd name="T13" fmla="*/ 2147483646 h 23349"/>
                  <a:gd name="T14" fmla="*/ 2147483646 w 34529"/>
                  <a:gd name="T15" fmla="*/ 2147483646 h 23349"/>
                  <a:gd name="T16" fmla="*/ 2147483646 w 34529"/>
                  <a:gd name="T17" fmla="*/ 2147483646 h 23349"/>
                  <a:gd name="T18" fmla="*/ 2147483646 w 34529"/>
                  <a:gd name="T19" fmla="*/ 2147483646 h 23349"/>
                  <a:gd name="T20" fmla="*/ 2147483646 w 34529"/>
                  <a:gd name="T21" fmla="*/ 2147483646 h 23349"/>
                  <a:gd name="T22" fmla="*/ 2147483646 w 34529"/>
                  <a:gd name="T23" fmla="*/ 2147483646 h 23349"/>
                  <a:gd name="T24" fmla="*/ 2147483646 w 34529"/>
                  <a:gd name="T25" fmla="*/ 2147483646 h 23349"/>
                  <a:gd name="T26" fmla="*/ 2147483646 w 34529"/>
                  <a:gd name="T27" fmla="*/ 2147483646 h 23349"/>
                  <a:gd name="T28" fmla="*/ 2147483646 w 34529"/>
                  <a:gd name="T29" fmla="*/ 2147483646 h 2334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4529" h="23349" extrusionOk="0">
                    <a:moveTo>
                      <a:pt x="179" y="1"/>
                    </a:moveTo>
                    <a:cubicBezTo>
                      <a:pt x="60" y="441"/>
                      <a:pt x="0" y="929"/>
                      <a:pt x="0" y="1513"/>
                    </a:cubicBezTo>
                    <a:lnTo>
                      <a:pt x="0" y="3120"/>
                    </a:lnTo>
                    <a:lnTo>
                      <a:pt x="0" y="20205"/>
                    </a:lnTo>
                    <a:lnTo>
                      <a:pt x="0" y="21825"/>
                    </a:lnTo>
                    <a:cubicBezTo>
                      <a:pt x="0" y="22396"/>
                      <a:pt x="60" y="22908"/>
                      <a:pt x="179" y="23349"/>
                    </a:cubicBezTo>
                    <a:cubicBezTo>
                      <a:pt x="934" y="20479"/>
                      <a:pt x="3946" y="20258"/>
                      <a:pt x="6319" y="20258"/>
                    </a:cubicBezTo>
                    <a:cubicBezTo>
                      <a:pt x="6752" y="20258"/>
                      <a:pt x="7164" y="20265"/>
                      <a:pt x="7537" y="20265"/>
                    </a:cubicBezTo>
                    <a:lnTo>
                      <a:pt x="22527" y="20265"/>
                    </a:lnTo>
                    <a:cubicBezTo>
                      <a:pt x="29159" y="20265"/>
                      <a:pt x="34528" y="15038"/>
                      <a:pt x="34528" y="8585"/>
                    </a:cubicBezTo>
                    <a:cubicBezTo>
                      <a:pt x="34528" y="6597"/>
                      <a:pt x="34016" y="4715"/>
                      <a:pt x="33112" y="3072"/>
                    </a:cubicBezTo>
                    <a:lnTo>
                      <a:pt x="7323" y="3072"/>
                    </a:lnTo>
                    <a:lnTo>
                      <a:pt x="7323" y="3061"/>
                    </a:lnTo>
                    <a:cubicBezTo>
                      <a:pt x="6959" y="3061"/>
                      <a:pt x="6557" y="3068"/>
                      <a:pt x="6134" y="3068"/>
                    </a:cubicBezTo>
                    <a:cubicBezTo>
                      <a:pt x="3834" y="3068"/>
                      <a:pt x="923" y="2847"/>
                      <a:pt x="179" y="1"/>
                    </a:cubicBezTo>
                    <a:close/>
                  </a:path>
                </a:pathLst>
              </a:custGeom>
              <a:solidFill>
                <a:srgbClr val="24D141"/>
              </a:solidFill>
              <a:ln>
                <a:noFill/>
              </a:ln>
              <a:extLst>
                <a:ext uri="{91240B29-F687-4F45-9708-019B960494DF}">
                  <a14:hiddenLine xmlns:a14="http://schemas.microsoft.com/office/drawing/2010/main" w="9525">
                    <a:solidFill>
                      <a:srgbClr val="000000"/>
                    </a:solidFill>
                    <a:round/>
                    <a:headEnd/>
                    <a:tailEnd/>
                  </a14:hiddenLine>
                </a:ext>
              </a:extLst>
            </p:spPr>
            <p:txBody>
              <a:bodyPr lIns="121900" tIns="121900" rIns="121900" bIns="121900" anchor="ctr"/>
              <a:lstStyle/>
              <a:p>
                <a:endParaRPr lang="en-US"/>
              </a:p>
            </p:txBody>
          </p:sp>
          <p:sp>
            <p:nvSpPr>
              <p:cNvPr id="24" name="Google Shape;616;p27"/>
              <p:cNvSpPr>
                <a:spLocks/>
              </p:cNvSpPr>
              <p:nvPr/>
            </p:nvSpPr>
            <p:spPr bwMode="auto">
              <a:xfrm>
                <a:off x="1278288" y="1723225"/>
                <a:ext cx="839100" cy="698800"/>
              </a:xfrm>
              <a:custGeom>
                <a:avLst/>
                <a:gdLst>
                  <a:gd name="T0" fmla="*/ 2147483646 w 33564"/>
                  <a:gd name="T1" fmla="*/ 0 h 27952"/>
                  <a:gd name="T2" fmla="*/ 0 w 33564"/>
                  <a:gd name="T3" fmla="*/ 2147483646 h 27952"/>
                  <a:gd name="T4" fmla="*/ 0 w 33564"/>
                  <a:gd name="T5" fmla="*/ 2147483646 h 27952"/>
                  <a:gd name="T6" fmla="*/ 0 w 33564"/>
                  <a:gd name="T7" fmla="*/ 2147483646 h 27952"/>
                  <a:gd name="T8" fmla="*/ 2147483646 w 33564"/>
                  <a:gd name="T9" fmla="*/ 2147483646 h 27952"/>
                  <a:gd name="T10" fmla="*/ 2147483646 w 33564"/>
                  <a:gd name="T11" fmla="*/ 2147483646 h 27952"/>
                  <a:gd name="T12" fmla="*/ 2147483646 w 33564"/>
                  <a:gd name="T13" fmla="*/ 2147483646 h 27952"/>
                  <a:gd name="T14" fmla="*/ 2147483646 w 33564"/>
                  <a:gd name="T15" fmla="*/ 2147483646 h 27952"/>
                  <a:gd name="T16" fmla="*/ 2147483646 w 33564"/>
                  <a:gd name="T17" fmla="*/ 2147483646 h 27952"/>
                  <a:gd name="T18" fmla="*/ 2147483646 w 33564"/>
                  <a:gd name="T19" fmla="*/ 2147483646 h 27952"/>
                  <a:gd name="T20" fmla="*/ 2147483646 w 33564"/>
                  <a:gd name="T21" fmla="*/ 2147483646 h 27952"/>
                  <a:gd name="T22" fmla="*/ 2147483646 w 33564"/>
                  <a:gd name="T23" fmla="*/ 0 h 2795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3564" h="27952" extrusionOk="0">
                    <a:moveTo>
                      <a:pt x="6114" y="0"/>
                    </a:moveTo>
                    <a:cubicBezTo>
                      <a:pt x="3457" y="0"/>
                      <a:pt x="0" y="300"/>
                      <a:pt x="0" y="4604"/>
                    </a:cubicBezTo>
                    <a:lnTo>
                      <a:pt x="0" y="6211"/>
                    </a:lnTo>
                    <a:lnTo>
                      <a:pt x="0" y="27952"/>
                    </a:lnTo>
                    <a:cubicBezTo>
                      <a:pt x="0" y="23660"/>
                      <a:pt x="3455" y="23360"/>
                      <a:pt x="6111" y="23360"/>
                    </a:cubicBezTo>
                    <a:cubicBezTo>
                      <a:pt x="6542" y="23360"/>
                      <a:pt x="6952" y="23368"/>
                      <a:pt x="7323" y="23368"/>
                    </a:cubicBezTo>
                    <a:lnTo>
                      <a:pt x="7323" y="23356"/>
                    </a:lnTo>
                    <a:lnTo>
                      <a:pt x="21896" y="23356"/>
                    </a:lnTo>
                    <a:cubicBezTo>
                      <a:pt x="28337" y="23356"/>
                      <a:pt x="33564" y="18129"/>
                      <a:pt x="33564" y="11688"/>
                    </a:cubicBezTo>
                    <a:cubicBezTo>
                      <a:pt x="33564" y="5235"/>
                      <a:pt x="28337" y="8"/>
                      <a:pt x="21896" y="8"/>
                    </a:cubicBezTo>
                    <a:lnTo>
                      <a:pt x="7323" y="8"/>
                    </a:lnTo>
                    <a:cubicBezTo>
                      <a:pt x="6953" y="8"/>
                      <a:pt x="6544" y="0"/>
                      <a:pt x="6114" y="0"/>
                    </a:cubicBezTo>
                    <a:close/>
                  </a:path>
                </a:pathLst>
              </a:custGeom>
              <a:solidFill>
                <a:srgbClr val="869FB2"/>
              </a:solidFill>
              <a:ln>
                <a:noFill/>
              </a:ln>
              <a:extLst>
                <a:ext uri="{91240B29-F687-4F45-9708-019B960494DF}">
                  <a14:hiddenLine xmlns:a14="http://schemas.microsoft.com/office/drawing/2010/main" w="9525">
                    <a:solidFill>
                      <a:srgbClr val="000000"/>
                    </a:solidFill>
                    <a:round/>
                    <a:headEnd/>
                    <a:tailEnd/>
                  </a14:hiddenLine>
                </a:ext>
              </a:extLst>
            </p:spPr>
            <p:txBody>
              <a:bodyPr lIns="121900" tIns="121900" rIns="121900" bIns="121900" anchor="ctr"/>
              <a:lstStyle/>
              <a:p>
                <a:endParaRPr lang="en-US"/>
              </a:p>
            </p:txBody>
          </p:sp>
          <p:sp>
            <p:nvSpPr>
              <p:cNvPr id="25" name="Google Shape;617;p27"/>
              <p:cNvSpPr>
                <a:spLocks noChangeArrowheads="1"/>
              </p:cNvSpPr>
              <p:nvPr/>
            </p:nvSpPr>
            <p:spPr bwMode="auto">
              <a:xfrm>
                <a:off x="3872250" y="2012838"/>
                <a:ext cx="434700" cy="4347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121900" tIns="121900" rIns="121900" bIns="12190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2400">
                    <a:latin typeface="Fira Sans Extra Condensed Mediu"/>
                    <a:ea typeface="Fira Sans Extra Condensed Mediu"/>
                    <a:cs typeface="Fira Sans Extra Condensed Mediu"/>
                    <a:sym typeface="Fira Sans Extra Condensed Mediu"/>
                  </a:rPr>
                  <a:t>2</a:t>
                </a:r>
              </a:p>
            </p:txBody>
          </p:sp>
          <p:sp>
            <p:nvSpPr>
              <p:cNvPr id="26" name="Google Shape;618;p27"/>
              <p:cNvSpPr>
                <a:spLocks noChangeArrowheads="1"/>
              </p:cNvSpPr>
              <p:nvPr/>
            </p:nvSpPr>
            <p:spPr bwMode="auto">
              <a:xfrm>
                <a:off x="1881176" y="1953626"/>
                <a:ext cx="2177716" cy="51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0" tIns="121900" rIns="121900" bIns="12190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buSzPts val="1100"/>
                </a:pPr>
                <a:r>
                  <a:rPr lang="en-US" altLang="en-US" sz="2400">
                    <a:ea typeface="Fira Sans Extra Condensed Mediu"/>
                    <a:cs typeface="Arial" panose="020B0604020202020204" pitchFamily="34" charset="0"/>
                    <a:sym typeface="Fira Sans Extra Condensed Mediu"/>
                  </a:rPr>
                  <a:t>Kế hoạch giáo dục</a:t>
                </a:r>
              </a:p>
              <a:p>
                <a:pPr algn="ctr">
                  <a:buSzPts val="1100"/>
                </a:pPr>
                <a:r>
                  <a:rPr lang="en-US" altLang="en-US" sz="2400">
                    <a:ea typeface="Fira Sans Extra Condensed Mediu"/>
                    <a:cs typeface="Arial" panose="020B0604020202020204" pitchFamily="34" charset="0"/>
                    <a:sym typeface="Fira Sans Extra Condensed Mediu"/>
                  </a:rPr>
                  <a:t> của tổ chuyên môn</a:t>
                </a:r>
                <a:endParaRPr lang="en-US" altLang="en-US" sz="2400">
                  <a:ea typeface="Fira Sans Extra Condensed Mediu"/>
                  <a:cs typeface="Arial" panose="020B0604020202020204" pitchFamily="34" charset="0"/>
                </a:endParaRPr>
              </a:p>
            </p:txBody>
          </p:sp>
        </p:grpSp>
        <p:grpSp>
          <p:nvGrpSpPr>
            <p:cNvPr id="7" name="Google Shape;623;p27"/>
            <p:cNvGrpSpPr>
              <a:grpSpLocks/>
            </p:cNvGrpSpPr>
            <p:nvPr/>
          </p:nvGrpSpPr>
          <p:grpSpPr bwMode="auto">
            <a:xfrm>
              <a:off x="3657600" y="2036219"/>
              <a:ext cx="6400800" cy="1114033"/>
              <a:chOff x="1278288" y="800475"/>
              <a:chExt cx="3126959" cy="810150"/>
            </a:xfrm>
          </p:grpSpPr>
          <p:sp>
            <p:nvSpPr>
              <p:cNvPr id="15" name="Google Shape;624;p27"/>
              <p:cNvSpPr>
                <a:spLocks/>
              </p:cNvSpPr>
              <p:nvPr/>
            </p:nvSpPr>
            <p:spPr bwMode="auto">
              <a:xfrm>
                <a:off x="1278288" y="800475"/>
                <a:ext cx="839100" cy="698525"/>
              </a:xfrm>
              <a:custGeom>
                <a:avLst/>
                <a:gdLst>
                  <a:gd name="T0" fmla="*/ 2147483646 w 33564"/>
                  <a:gd name="T1" fmla="*/ 2147483646 h 27941"/>
                  <a:gd name="T2" fmla="*/ 0 w 33564"/>
                  <a:gd name="T3" fmla="*/ 2147483646 h 27941"/>
                  <a:gd name="T4" fmla="*/ 0 w 33564"/>
                  <a:gd name="T5" fmla="*/ 2147483646 h 27941"/>
                  <a:gd name="T6" fmla="*/ 0 w 33564"/>
                  <a:gd name="T7" fmla="*/ 2147483646 h 27941"/>
                  <a:gd name="T8" fmla="*/ 2147483646 w 33564"/>
                  <a:gd name="T9" fmla="*/ 2147483646 h 27941"/>
                  <a:gd name="T10" fmla="*/ 2147483646 w 33564"/>
                  <a:gd name="T11" fmla="*/ 2147483646 h 27941"/>
                  <a:gd name="T12" fmla="*/ 2147483646 w 33564"/>
                  <a:gd name="T13" fmla="*/ 2147483646 h 27941"/>
                  <a:gd name="T14" fmla="*/ 2147483646 w 33564"/>
                  <a:gd name="T15" fmla="*/ 2147483646 h 27941"/>
                  <a:gd name="T16" fmla="*/ 2147483646 w 33564"/>
                  <a:gd name="T17" fmla="*/ 2147483646 h 27941"/>
                  <a:gd name="T18" fmla="*/ 2147483646 w 33564"/>
                  <a:gd name="T19" fmla="*/ 2147483646 h 27941"/>
                  <a:gd name="T20" fmla="*/ 2147483646 w 33564"/>
                  <a:gd name="T21" fmla="*/ 2147483646 h 27941"/>
                  <a:gd name="T22" fmla="*/ 2147483646 w 33564"/>
                  <a:gd name="T23" fmla="*/ 2147483646 h 2794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3564" h="27941" extrusionOk="0">
                    <a:moveTo>
                      <a:pt x="6111" y="1"/>
                    </a:moveTo>
                    <a:cubicBezTo>
                      <a:pt x="3455" y="1"/>
                      <a:pt x="0" y="300"/>
                      <a:pt x="0" y="4593"/>
                    </a:cubicBezTo>
                    <a:lnTo>
                      <a:pt x="0" y="6200"/>
                    </a:lnTo>
                    <a:lnTo>
                      <a:pt x="0" y="27941"/>
                    </a:lnTo>
                    <a:cubicBezTo>
                      <a:pt x="0" y="23649"/>
                      <a:pt x="3455" y="23349"/>
                      <a:pt x="6111" y="23349"/>
                    </a:cubicBezTo>
                    <a:cubicBezTo>
                      <a:pt x="6542" y="23349"/>
                      <a:pt x="6952" y="23357"/>
                      <a:pt x="7323" y="23357"/>
                    </a:cubicBezTo>
                    <a:lnTo>
                      <a:pt x="7323" y="23345"/>
                    </a:lnTo>
                    <a:lnTo>
                      <a:pt x="21896" y="23345"/>
                    </a:lnTo>
                    <a:cubicBezTo>
                      <a:pt x="28337" y="23345"/>
                      <a:pt x="33564" y="18130"/>
                      <a:pt x="33564" y="11677"/>
                    </a:cubicBezTo>
                    <a:cubicBezTo>
                      <a:pt x="33564" y="5235"/>
                      <a:pt x="28337" y="9"/>
                      <a:pt x="21896" y="9"/>
                    </a:cubicBezTo>
                    <a:lnTo>
                      <a:pt x="7323" y="9"/>
                    </a:lnTo>
                    <a:cubicBezTo>
                      <a:pt x="6952" y="9"/>
                      <a:pt x="6542" y="1"/>
                      <a:pt x="611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121900" tIns="121900" rIns="121900" bIns="121900" anchor="ctr"/>
              <a:lstStyle/>
              <a:p>
                <a:endParaRPr lang="en-US"/>
              </a:p>
            </p:txBody>
          </p:sp>
          <p:sp>
            <p:nvSpPr>
              <p:cNvPr id="16" name="Google Shape;625;p27"/>
              <p:cNvSpPr>
                <a:spLocks/>
              </p:cNvSpPr>
              <p:nvPr/>
            </p:nvSpPr>
            <p:spPr bwMode="auto">
              <a:xfrm>
                <a:off x="1278300" y="911700"/>
                <a:ext cx="3126947" cy="698925"/>
              </a:xfrm>
              <a:custGeom>
                <a:avLst/>
                <a:gdLst>
                  <a:gd name="T0" fmla="*/ 0 w 116265"/>
                  <a:gd name="T1" fmla="*/ 2147483646 h 27957"/>
                  <a:gd name="T2" fmla="*/ 0 w 116265"/>
                  <a:gd name="T3" fmla="*/ 2147483646 h 27957"/>
                  <a:gd name="T4" fmla="*/ 0 w 116265"/>
                  <a:gd name="T5" fmla="*/ 2147483646 h 27957"/>
                  <a:gd name="T6" fmla="*/ 2147483646 w 116265"/>
                  <a:gd name="T7" fmla="*/ 2147483646 h 27957"/>
                  <a:gd name="T8" fmla="*/ 2147483646 w 116265"/>
                  <a:gd name="T9" fmla="*/ 2147483646 h 27957"/>
                  <a:gd name="T10" fmla="*/ 2147483646 w 116265"/>
                  <a:gd name="T11" fmla="*/ 2147483646 h 27957"/>
                  <a:gd name="T12" fmla="*/ 2147483646 w 116265"/>
                  <a:gd name="T13" fmla="*/ 2147483646 h 27957"/>
                  <a:gd name="T14" fmla="*/ 2147483646 w 116265"/>
                  <a:gd name="T15" fmla="*/ 2147483646 h 27957"/>
                  <a:gd name="T16" fmla="*/ 2147483646 w 116265"/>
                  <a:gd name="T17" fmla="*/ 2147483646 h 27957"/>
                  <a:gd name="T18" fmla="*/ 2147483646 w 116265"/>
                  <a:gd name="T19" fmla="*/ 2147483646 h 27957"/>
                  <a:gd name="T20" fmla="*/ 2147483646 w 116265"/>
                  <a:gd name="T21" fmla="*/ 2147483646 h 27957"/>
                  <a:gd name="T22" fmla="*/ 2147483646 w 116265"/>
                  <a:gd name="T23" fmla="*/ 2147483646 h 27957"/>
                  <a:gd name="T24" fmla="*/ 0 w 116265"/>
                  <a:gd name="T25" fmla="*/ 2147483646 h 2795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16265" h="27957" extrusionOk="0">
                    <a:moveTo>
                      <a:pt x="0" y="1"/>
                    </a:moveTo>
                    <a:lnTo>
                      <a:pt x="0" y="21741"/>
                    </a:lnTo>
                    <a:lnTo>
                      <a:pt x="0" y="23361"/>
                    </a:lnTo>
                    <a:cubicBezTo>
                      <a:pt x="0" y="27653"/>
                      <a:pt x="3455" y="27952"/>
                      <a:pt x="6111" y="27952"/>
                    </a:cubicBezTo>
                    <a:cubicBezTo>
                      <a:pt x="6542" y="27952"/>
                      <a:pt x="6952" y="27945"/>
                      <a:pt x="7323" y="27945"/>
                    </a:cubicBezTo>
                    <a:lnTo>
                      <a:pt x="7323" y="27956"/>
                    </a:lnTo>
                    <a:lnTo>
                      <a:pt x="104597" y="27956"/>
                    </a:lnTo>
                    <a:cubicBezTo>
                      <a:pt x="111038" y="27956"/>
                      <a:pt x="116265" y="22730"/>
                      <a:pt x="116265" y="16276"/>
                    </a:cubicBezTo>
                    <a:cubicBezTo>
                      <a:pt x="116265" y="9835"/>
                      <a:pt x="111038" y="4608"/>
                      <a:pt x="104597" y="4608"/>
                    </a:cubicBezTo>
                    <a:lnTo>
                      <a:pt x="7323" y="4608"/>
                    </a:lnTo>
                    <a:lnTo>
                      <a:pt x="7323" y="4596"/>
                    </a:lnTo>
                    <a:cubicBezTo>
                      <a:pt x="6961" y="4596"/>
                      <a:pt x="6563" y="4604"/>
                      <a:pt x="6144" y="4604"/>
                    </a:cubicBezTo>
                    <a:cubicBezTo>
                      <a:pt x="3484" y="4604"/>
                      <a:pt x="0" y="4310"/>
                      <a:pt x="0" y="1"/>
                    </a:cubicBezTo>
                    <a:close/>
                  </a:path>
                </a:pathLst>
              </a:custGeom>
              <a:solidFill>
                <a:srgbClr val="5EB2FC">
                  <a:alpha val="47842"/>
                </a:srgbClr>
              </a:solidFill>
              <a:ln>
                <a:noFill/>
              </a:ln>
              <a:extLst>
                <a:ext uri="{91240B29-F687-4F45-9708-019B960494DF}">
                  <a14:hiddenLine xmlns:a14="http://schemas.microsoft.com/office/drawing/2010/main" w="9525">
                    <a:solidFill>
                      <a:srgbClr val="000000"/>
                    </a:solidFill>
                    <a:round/>
                    <a:headEnd/>
                    <a:tailEnd/>
                  </a14:hiddenLine>
                </a:ext>
              </a:extLst>
            </p:spPr>
            <p:txBody>
              <a:bodyPr lIns="121900" tIns="121900" rIns="121900" bIns="121900" anchor="ctr"/>
              <a:lstStyle/>
              <a:p>
                <a:endParaRPr lang="en-US"/>
              </a:p>
            </p:txBody>
          </p:sp>
          <p:sp>
            <p:nvSpPr>
              <p:cNvPr id="17" name="Google Shape;626;p27"/>
              <p:cNvSpPr>
                <a:spLocks/>
              </p:cNvSpPr>
              <p:nvPr/>
            </p:nvSpPr>
            <p:spPr bwMode="auto">
              <a:xfrm>
                <a:off x="1278288" y="950100"/>
                <a:ext cx="863225" cy="583725"/>
              </a:xfrm>
              <a:custGeom>
                <a:avLst/>
                <a:gdLst>
                  <a:gd name="T0" fmla="*/ 2147483646 w 34529"/>
                  <a:gd name="T1" fmla="*/ 2147483646 h 23349"/>
                  <a:gd name="T2" fmla="*/ 0 w 34529"/>
                  <a:gd name="T3" fmla="*/ 2147483646 h 23349"/>
                  <a:gd name="T4" fmla="*/ 0 w 34529"/>
                  <a:gd name="T5" fmla="*/ 2147483646 h 23349"/>
                  <a:gd name="T6" fmla="*/ 0 w 34529"/>
                  <a:gd name="T7" fmla="*/ 2147483646 h 23349"/>
                  <a:gd name="T8" fmla="*/ 0 w 34529"/>
                  <a:gd name="T9" fmla="*/ 2147483646 h 23349"/>
                  <a:gd name="T10" fmla="*/ 2147483646 w 34529"/>
                  <a:gd name="T11" fmla="*/ 2147483646 h 23349"/>
                  <a:gd name="T12" fmla="*/ 2147483646 w 34529"/>
                  <a:gd name="T13" fmla="*/ 2147483646 h 23349"/>
                  <a:gd name="T14" fmla="*/ 2147483646 w 34529"/>
                  <a:gd name="T15" fmla="*/ 2147483646 h 23349"/>
                  <a:gd name="T16" fmla="*/ 2147483646 w 34529"/>
                  <a:gd name="T17" fmla="*/ 2147483646 h 23349"/>
                  <a:gd name="T18" fmla="*/ 2147483646 w 34529"/>
                  <a:gd name="T19" fmla="*/ 2147483646 h 23349"/>
                  <a:gd name="T20" fmla="*/ 2147483646 w 34529"/>
                  <a:gd name="T21" fmla="*/ 2147483646 h 23349"/>
                  <a:gd name="T22" fmla="*/ 2147483646 w 34529"/>
                  <a:gd name="T23" fmla="*/ 2147483646 h 23349"/>
                  <a:gd name="T24" fmla="*/ 2147483646 w 34529"/>
                  <a:gd name="T25" fmla="*/ 2147483646 h 23349"/>
                  <a:gd name="T26" fmla="*/ 2147483646 w 34529"/>
                  <a:gd name="T27" fmla="*/ 2147483646 h 23349"/>
                  <a:gd name="T28" fmla="*/ 2147483646 w 34529"/>
                  <a:gd name="T29" fmla="*/ 2147483646 h 2334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4529" h="23349" extrusionOk="0">
                    <a:moveTo>
                      <a:pt x="179" y="1"/>
                    </a:moveTo>
                    <a:cubicBezTo>
                      <a:pt x="60" y="441"/>
                      <a:pt x="0" y="929"/>
                      <a:pt x="0" y="1513"/>
                    </a:cubicBezTo>
                    <a:lnTo>
                      <a:pt x="0" y="3120"/>
                    </a:lnTo>
                    <a:lnTo>
                      <a:pt x="0" y="20205"/>
                    </a:lnTo>
                    <a:lnTo>
                      <a:pt x="0" y="21825"/>
                    </a:lnTo>
                    <a:cubicBezTo>
                      <a:pt x="0" y="22396"/>
                      <a:pt x="60" y="22908"/>
                      <a:pt x="179" y="23349"/>
                    </a:cubicBezTo>
                    <a:cubicBezTo>
                      <a:pt x="934" y="20479"/>
                      <a:pt x="3946" y="20258"/>
                      <a:pt x="6319" y="20258"/>
                    </a:cubicBezTo>
                    <a:cubicBezTo>
                      <a:pt x="6752" y="20258"/>
                      <a:pt x="7164" y="20265"/>
                      <a:pt x="7537" y="20265"/>
                    </a:cubicBezTo>
                    <a:lnTo>
                      <a:pt x="22527" y="20265"/>
                    </a:lnTo>
                    <a:cubicBezTo>
                      <a:pt x="29159" y="20265"/>
                      <a:pt x="34528" y="15038"/>
                      <a:pt x="34528" y="8597"/>
                    </a:cubicBezTo>
                    <a:cubicBezTo>
                      <a:pt x="34528" y="6597"/>
                      <a:pt x="34016" y="4715"/>
                      <a:pt x="33112" y="3072"/>
                    </a:cubicBezTo>
                    <a:lnTo>
                      <a:pt x="7323" y="3072"/>
                    </a:lnTo>
                    <a:lnTo>
                      <a:pt x="7323" y="3060"/>
                    </a:lnTo>
                    <a:cubicBezTo>
                      <a:pt x="6959" y="3060"/>
                      <a:pt x="6557" y="3068"/>
                      <a:pt x="6134" y="3068"/>
                    </a:cubicBezTo>
                    <a:cubicBezTo>
                      <a:pt x="3834" y="3068"/>
                      <a:pt x="923" y="2847"/>
                      <a:pt x="179" y="1"/>
                    </a:cubicBezTo>
                    <a:close/>
                  </a:path>
                </a:pathLst>
              </a:custGeom>
              <a:solidFill>
                <a:srgbClr val="0C8AE8"/>
              </a:solidFill>
              <a:ln>
                <a:noFill/>
              </a:ln>
              <a:extLst>
                <a:ext uri="{91240B29-F687-4F45-9708-019B960494DF}">
                  <a14:hiddenLine xmlns:a14="http://schemas.microsoft.com/office/drawing/2010/main" w="9525">
                    <a:solidFill>
                      <a:srgbClr val="000000"/>
                    </a:solidFill>
                    <a:round/>
                    <a:headEnd/>
                    <a:tailEnd/>
                  </a14:hiddenLine>
                </a:ext>
              </a:extLst>
            </p:spPr>
            <p:txBody>
              <a:bodyPr lIns="121900" tIns="121900" rIns="121900" bIns="121900" anchor="ctr"/>
              <a:lstStyle/>
              <a:p>
                <a:endParaRPr lang="en-US"/>
              </a:p>
            </p:txBody>
          </p:sp>
          <p:sp>
            <p:nvSpPr>
              <p:cNvPr id="18" name="Google Shape;627;p27"/>
              <p:cNvSpPr>
                <a:spLocks/>
              </p:cNvSpPr>
              <p:nvPr/>
            </p:nvSpPr>
            <p:spPr bwMode="auto">
              <a:xfrm>
                <a:off x="1278288" y="812400"/>
                <a:ext cx="839100" cy="698800"/>
              </a:xfrm>
              <a:custGeom>
                <a:avLst/>
                <a:gdLst>
                  <a:gd name="T0" fmla="*/ 2147483646 w 33564"/>
                  <a:gd name="T1" fmla="*/ 2147483646 h 27952"/>
                  <a:gd name="T2" fmla="*/ 0 w 33564"/>
                  <a:gd name="T3" fmla="*/ 2147483646 h 27952"/>
                  <a:gd name="T4" fmla="*/ 0 w 33564"/>
                  <a:gd name="T5" fmla="*/ 2147483646 h 27952"/>
                  <a:gd name="T6" fmla="*/ 0 w 33564"/>
                  <a:gd name="T7" fmla="*/ 2147483646 h 27952"/>
                  <a:gd name="T8" fmla="*/ 2147483646 w 33564"/>
                  <a:gd name="T9" fmla="*/ 2147483646 h 27952"/>
                  <a:gd name="T10" fmla="*/ 2147483646 w 33564"/>
                  <a:gd name="T11" fmla="*/ 2147483646 h 27952"/>
                  <a:gd name="T12" fmla="*/ 2147483646 w 33564"/>
                  <a:gd name="T13" fmla="*/ 2147483646 h 27952"/>
                  <a:gd name="T14" fmla="*/ 2147483646 w 33564"/>
                  <a:gd name="T15" fmla="*/ 2147483646 h 27952"/>
                  <a:gd name="T16" fmla="*/ 2147483646 w 33564"/>
                  <a:gd name="T17" fmla="*/ 2147483646 h 27952"/>
                  <a:gd name="T18" fmla="*/ 2147483646 w 33564"/>
                  <a:gd name="T19" fmla="*/ 2147483646 h 27952"/>
                  <a:gd name="T20" fmla="*/ 2147483646 w 33564"/>
                  <a:gd name="T21" fmla="*/ 2147483646 h 27952"/>
                  <a:gd name="T22" fmla="*/ 2147483646 w 33564"/>
                  <a:gd name="T23" fmla="*/ 2147483646 h 2795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3564" h="27952" extrusionOk="0">
                    <a:moveTo>
                      <a:pt x="6144" y="1"/>
                    </a:moveTo>
                    <a:cubicBezTo>
                      <a:pt x="3484" y="1"/>
                      <a:pt x="0" y="294"/>
                      <a:pt x="0" y="4604"/>
                    </a:cubicBezTo>
                    <a:lnTo>
                      <a:pt x="0" y="6211"/>
                    </a:lnTo>
                    <a:lnTo>
                      <a:pt x="0" y="27952"/>
                    </a:lnTo>
                    <a:cubicBezTo>
                      <a:pt x="0" y="23660"/>
                      <a:pt x="3455" y="23360"/>
                      <a:pt x="6111" y="23360"/>
                    </a:cubicBezTo>
                    <a:cubicBezTo>
                      <a:pt x="6542" y="23360"/>
                      <a:pt x="6952" y="23368"/>
                      <a:pt x="7323" y="23368"/>
                    </a:cubicBezTo>
                    <a:lnTo>
                      <a:pt x="7323" y="23356"/>
                    </a:lnTo>
                    <a:lnTo>
                      <a:pt x="21896" y="23356"/>
                    </a:lnTo>
                    <a:cubicBezTo>
                      <a:pt x="28337" y="23356"/>
                      <a:pt x="33564" y="18129"/>
                      <a:pt x="33564" y="11688"/>
                    </a:cubicBezTo>
                    <a:cubicBezTo>
                      <a:pt x="33564" y="5235"/>
                      <a:pt x="28337" y="8"/>
                      <a:pt x="21896" y="8"/>
                    </a:cubicBezTo>
                    <a:lnTo>
                      <a:pt x="7323" y="8"/>
                    </a:lnTo>
                    <a:cubicBezTo>
                      <a:pt x="6961" y="8"/>
                      <a:pt x="6563" y="1"/>
                      <a:pt x="6144" y="1"/>
                    </a:cubicBezTo>
                    <a:close/>
                  </a:path>
                </a:pathLst>
              </a:custGeom>
              <a:solidFill>
                <a:srgbClr val="869FB2"/>
              </a:solidFill>
              <a:ln>
                <a:noFill/>
              </a:ln>
              <a:extLst>
                <a:ext uri="{91240B29-F687-4F45-9708-019B960494DF}">
                  <a14:hiddenLine xmlns:a14="http://schemas.microsoft.com/office/drawing/2010/main" w="9525">
                    <a:solidFill>
                      <a:srgbClr val="000000"/>
                    </a:solidFill>
                    <a:round/>
                    <a:headEnd/>
                    <a:tailEnd/>
                  </a14:hiddenLine>
                </a:ext>
              </a:extLst>
            </p:spPr>
            <p:txBody>
              <a:bodyPr lIns="121900" tIns="121900" rIns="121900" bIns="121900" anchor="ctr"/>
              <a:lstStyle/>
              <a:p>
                <a:endParaRPr lang="en-US"/>
              </a:p>
            </p:txBody>
          </p:sp>
          <p:sp>
            <p:nvSpPr>
              <p:cNvPr id="19" name="Google Shape;628;p27"/>
              <p:cNvSpPr>
                <a:spLocks noChangeArrowheads="1"/>
              </p:cNvSpPr>
              <p:nvPr/>
            </p:nvSpPr>
            <p:spPr bwMode="auto">
              <a:xfrm>
                <a:off x="3872250" y="1109078"/>
                <a:ext cx="434700" cy="4347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121900" tIns="121900" rIns="121900" bIns="12190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2400">
                    <a:latin typeface="Fira Sans Extra Condensed Mediu"/>
                    <a:ea typeface="Fira Sans Extra Condensed Mediu"/>
                    <a:cs typeface="Fira Sans Extra Condensed Mediu"/>
                    <a:sym typeface="Fira Sans Extra Condensed Mediu"/>
                  </a:rPr>
                  <a:t>1</a:t>
                </a:r>
              </a:p>
            </p:txBody>
          </p:sp>
          <p:sp>
            <p:nvSpPr>
              <p:cNvPr id="20" name="Google Shape;629;p27"/>
              <p:cNvSpPr>
                <a:spLocks noChangeArrowheads="1"/>
              </p:cNvSpPr>
              <p:nvPr/>
            </p:nvSpPr>
            <p:spPr bwMode="auto">
              <a:xfrm>
                <a:off x="2210117" y="1118119"/>
                <a:ext cx="1688808" cy="415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0" tIns="121900" rIns="121900" bIns="12190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buSzPts val="1100"/>
                </a:pPr>
                <a:r>
                  <a:rPr lang="en-US" altLang="en-US" sz="2400">
                    <a:ea typeface="Fira Sans Extra Condensed Mediu"/>
                    <a:cs typeface="Arial" panose="020B0604020202020204" pitchFamily="34" charset="0"/>
                    <a:sym typeface="Fira Sans Extra Condensed Mediu"/>
                  </a:rPr>
                  <a:t>Kế hoạch giáo dục </a:t>
                </a:r>
              </a:p>
              <a:p>
                <a:pPr algn="ctr">
                  <a:buSzPts val="1100"/>
                </a:pPr>
                <a:r>
                  <a:rPr lang="en-US" altLang="en-US" sz="2400">
                    <a:ea typeface="Fira Sans Extra Condensed Mediu"/>
                    <a:cs typeface="Arial" panose="020B0604020202020204" pitchFamily="34" charset="0"/>
                    <a:sym typeface="Fira Sans Extra Condensed Mediu"/>
                  </a:rPr>
                  <a:t>Nhà trường</a:t>
                </a:r>
                <a:endParaRPr lang="en-US" altLang="en-US" sz="2400">
                  <a:ea typeface="Fira Sans Extra Condensed Mediu"/>
                  <a:cs typeface="Arial" panose="020B0604020202020204" pitchFamily="34" charset="0"/>
                </a:endParaRPr>
              </a:p>
            </p:txBody>
          </p:sp>
        </p:grpSp>
        <p:grpSp>
          <p:nvGrpSpPr>
            <p:cNvPr id="8" name="Google Shape;591;p27"/>
            <p:cNvGrpSpPr>
              <a:grpSpLocks/>
            </p:cNvGrpSpPr>
            <p:nvPr/>
          </p:nvGrpSpPr>
          <p:grpSpPr bwMode="auto">
            <a:xfrm>
              <a:off x="3657600" y="4950632"/>
              <a:ext cx="6400800" cy="1113895"/>
              <a:chOff x="1278288" y="3532950"/>
              <a:chExt cx="3126959" cy="810050"/>
            </a:xfrm>
          </p:grpSpPr>
          <p:sp>
            <p:nvSpPr>
              <p:cNvPr id="9" name="Google Shape;592;p27"/>
              <p:cNvSpPr>
                <a:spLocks/>
              </p:cNvSpPr>
              <p:nvPr/>
            </p:nvSpPr>
            <p:spPr bwMode="auto">
              <a:xfrm>
                <a:off x="1278288" y="3532950"/>
                <a:ext cx="839100" cy="698525"/>
              </a:xfrm>
              <a:custGeom>
                <a:avLst/>
                <a:gdLst>
                  <a:gd name="T0" fmla="*/ 2147483646 w 33564"/>
                  <a:gd name="T1" fmla="*/ 2147483646 h 27941"/>
                  <a:gd name="T2" fmla="*/ 0 w 33564"/>
                  <a:gd name="T3" fmla="*/ 2147483646 h 27941"/>
                  <a:gd name="T4" fmla="*/ 0 w 33564"/>
                  <a:gd name="T5" fmla="*/ 2147483646 h 27941"/>
                  <a:gd name="T6" fmla="*/ 0 w 33564"/>
                  <a:gd name="T7" fmla="*/ 2147483646 h 27941"/>
                  <a:gd name="T8" fmla="*/ 2147483646 w 33564"/>
                  <a:gd name="T9" fmla="*/ 2147483646 h 27941"/>
                  <a:gd name="T10" fmla="*/ 2147483646 w 33564"/>
                  <a:gd name="T11" fmla="*/ 2147483646 h 27941"/>
                  <a:gd name="T12" fmla="*/ 2147483646 w 33564"/>
                  <a:gd name="T13" fmla="*/ 2147483646 h 27941"/>
                  <a:gd name="T14" fmla="*/ 2147483646 w 33564"/>
                  <a:gd name="T15" fmla="*/ 2147483646 h 27941"/>
                  <a:gd name="T16" fmla="*/ 2147483646 w 33564"/>
                  <a:gd name="T17" fmla="*/ 2147483646 h 27941"/>
                  <a:gd name="T18" fmla="*/ 2147483646 w 33564"/>
                  <a:gd name="T19" fmla="*/ 2147483646 h 27941"/>
                  <a:gd name="T20" fmla="*/ 2147483646 w 33564"/>
                  <a:gd name="T21" fmla="*/ 2147483646 h 27941"/>
                  <a:gd name="T22" fmla="*/ 2147483646 w 33564"/>
                  <a:gd name="T23" fmla="*/ 2147483646 h 2794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3564" h="27941" extrusionOk="0">
                    <a:moveTo>
                      <a:pt x="6111" y="1"/>
                    </a:moveTo>
                    <a:cubicBezTo>
                      <a:pt x="3455" y="1"/>
                      <a:pt x="0" y="301"/>
                      <a:pt x="0" y="4593"/>
                    </a:cubicBezTo>
                    <a:lnTo>
                      <a:pt x="0" y="6200"/>
                    </a:lnTo>
                    <a:lnTo>
                      <a:pt x="0" y="27941"/>
                    </a:lnTo>
                    <a:cubicBezTo>
                      <a:pt x="0" y="23649"/>
                      <a:pt x="3455" y="23349"/>
                      <a:pt x="6111" y="23349"/>
                    </a:cubicBezTo>
                    <a:cubicBezTo>
                      <a:pt x="6542" y="23349"/>
                      <a:pt x="6952" y="23357"/>
                      <a:pt x="7323" y="23357"/>
                    </a:cubicBezTo>
                    <a:lnTo>
                      <a:pt x="7323" y="23345"/>
                    </a:lnTo>
                    <a:lnTo>
                      <a:pt x="21896" y="23345"/>
                    </a:lnTo>
                    <a:cubicBezTo>
                      <a:pt x="28337" y="23345"/>
                      <a:pt x="33564" y="18118"/>
                      <a:pt x="33564" y="11677"/>
                    </a:cubicBezTo>
                    <a:cubicBezTo>
                      <a:pt x="33564" y="5236"/>
                      <a:pt x="28337" y="9"/>
                      <a:pt x="21896" y="9"/>
                    </a:cubicBezTo>
                    <a:lnTo>
                      <a:pt x="7323" y="9"/>
                    </a:lnTo>
                    <a:cubicBezTo>
                      <a:pt x="6952" y="9"/>
                      <a:pt x="6542" y="1"/>
                      <a:pt x="611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121900" tIns="121900" rIns="121900" bIns="121900" anchor="ctr"/>
              <a:lstStyle/>
              <a:p>
                <a:endParaRPr lang="en-US"/>
              </a:p>
            </p:txBody>
          </p:sp>
          <p:sp>
            <p:nvSpPr>
              <p:cNvPr id="10" name="Google Shape;593;p27"/>
              <p:cNvSpPr>
                <a:spLocks/>
              </p:cNvSpPr>
              <p:nvPr/>
            </p:nvSpPr>
            <p:spPr bwMode="auto">
              <a:xfrm>
                <a:off x="1278300" y="3644175"/>
                <a:ext cx="3126947" cy="698825"/>
              </a:xfrm>
              <a:custGeom>
                <a:avLst/>
                <a:gdLst>
                  <a:gd name="T0" fmla="*/ 0 w 116265"/>
                  <a:gd name="T1" fmla="*/ 2147483646 h 27953"/>
                  <a:gd name="T2" fmla="*/ 0 w 116265"/>
                  <a:gd name="T3" fmla="*/ 2147483646 h 27953"/>
                  <a:gd name="T4" fmla="*/ 0 w 116265"/>
                  <a:gd name="T5" fmla="*/ 2147483646 h 27953"/>
                  <a:gd name="T6" fmla="*/ 2147483646 w 116265"/>
                  <a:gd name="T7" fmla="*/ 2147483646 h 27953"/>
                  <a:gd name="T8" fmla="*/ 2147483646 w 116265"/>
                  <a:gd name="T9" fmla="*/ 2147483646 h 27953"/>
                  <a:gd name="T10" fmla="*/ 2147483646 w 116265"/>
                  <a:gd name="T11" fmla="*/ 2147483646 h 27953"/>
                  <a:gd name="T12" fmla="*/ 2147483646 w 116265"/>
                  <a:gd name="T13" fmla="*/ 2147483646 h 27953"/>
                  <a:gd name="T14" fmla="*/ 2147483646 w 116265"/>
                  <a:gd name="T15" fmla="*/ 2147483646 h 27953"/>
                  <a:gd name="T16" fmla="*/ 2147483646 w 116265"/>
                  <a:gd name="T17" fmla="*/ 2147483646 h 27953"/>
                  <a:gd name="T18" fmla="*/ 2147483646 w 116265"/>
                  <a:gd name="T19" fmla="*/ 2147483646 h 27953"/>
                  <a:gd name="T20" fmla="*/ 2147483646 w 116265"/>
                  <a:gd name="T21" fmla="*/ 2147483646 h 27953"/>
                  <a:gd name="T22" fmla="*/ 0 w 116265"/>
                  <a:gd name="T23" fmla="*/ 2147483646 h 2795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16265" h="27953" extrusionOk="0">
                    <a:moveTo>
                      <a:pt x="0" y="1"/>
                    </a:moveTo>
                    <a:lnTo>
                      <a:pt x="0" y="21742"/>
                    </a:lnTo>
                    <a:lnTo>
                      <a:pt x="0" y="23349"/>
                    </a:lnTo>
                    <a:cubicBezTo>
                      <a:pt x="0" y="27653"/>
                      <a:pt x="3457" y="27953"/>
                      <a:pt x="6114" y="27953"/>
                    </a:cubicBezTo>
                    <a:cubicBezTo>
                      <a:pt x="6544" y="27953"/>
                      <a:pt x="6953" y="27945"/>
                      <a:pt x="7323" y="27945"/>
                    </a:cubicBezTo>
                    <a:lnTo>
                      <a:pt x="104597" y="27945"/>
                    </a:lnTo>
                    <a:cubicBezTo>
                      <a:pt x="111038" y="27945"/>
                      <a:pt x="116265" y="22730"/>
                      <a:pt x="116265" y="16277"/>
                    </a:cubicBezTo>
                    <a:cubicBezTo>
                      <a:pt x="116265" y="9835"/>
                      <a:pt x="111038" y="4609"/>
                      <a:pt x="104597" y="4609"/>
                    </a:cubicBezTo>
                    <a:lnTo>
                      <a:pt x="7323" y="4609"/>
                    </a:lnTo>
                    <a:lnTo>
                      <a:pt x="7323" y="4585"/>
                    </a:lnTo>
                    <a:cubicBezTo>
                      <a:pt x="6952" y="4585"/>
                      <a:pt x="6542" y="4593"/>
                      <a:pt x="6111" y="4593"/>
                    </a:cubicBezTo>
                    <a:cubicBezTo>
                      <a:pt x="3455" y="4593"/>
                      <a:pt x="0" y="4293"/>
                      <a:pt x="0" y="1"/>
                    </a:cubicBezTo>
                    <a:close/>
                  </a:path>
                </a:pathLst>
              </a:custGeom>
              <a:solidFill>
                <a:srgbClr val="FCBD24">
                  <a:alpha val="56078"/>
                </a:srgbClr>
              </a:solidFill>
              <a:ln>
                <a:noFill/>
              </a:ln>
              <a:extLst>
                <a:ext uri="{91240B29-F687-4F45-9708-019B960494DF}">
                  <a14:hiddenLine xmlns:a14="http://schemas.microsoft.com/office/drawing/2010/main" w="9525">
                    <a:solidFill>
                      <a:srgbClr val="000000"/>
                    </a:solidFill>
                    <a:round/>
                    <a:headEnd/>
                    <a:tailEnd/>
                  </a14:hiddenLine>
                </a:ext>
              </a:extLst>
            </p:spPr>
            <p:txBody>
              <a:bodyPr lIns="121900" tIns="121900" rIns="121900" bIns="121900" anchor="ctr"/>
              <a:lstStyle/>
              <a:p>
                <a:endParaRPr lang="en-US"/>
              </a:p>
            </p:txBody>
          </p:sp>
          <p:sp>
            <p:nvSpPr>
              <p:cNvPr id="11" name="Google Shape;594;p27"/>
              <p:cNvSpPr>
                <a:spLocks/>
              </p:cNvSpPr>
              <p:nvPr/>
            </p:nvSpPr>
            <p:spPr bwMode="auto">
              <a:xfrm>
                <a:off x="1278288" y="3682575"/>
                <a:ext cx="863225" cy="583725"/>
              </a:xfrm>
              <a:custGeom>
                <a:avLst/>
                <a:gdLst>
                  <a:gd name="T0" fmla="*/ 2147483646 w 34529"/>
                  <a:gd name="T1" fmla="*/ 2147483646 h 23349"/>
                  <a:gd name="T2" fmla="*/ 0 w 34529"/>
                  <a:gd name="T3" fmla="*/ 2147483646 h 23349"/>
                  <a:gd name="T4" fmla="*/ 0 w 34529"/>
                  <a:gd name="T5" fmla="*/ 2147483646 h 23349"/>
                  <a:gd name="T6" fmla="*/ 0 w 34529"/>
                  <a:gd name="T7" fmla="*/ 2147483646 h 23349"/>
                  <a:gd name="T8" fmla="*/ 0 w 34529"/>
                  <a:gd name="T9" fmla="*/ 2147483646 h 23349"/>
                  <a:gd name="T10" fmla="*/ 2147483646 w 34529"/>
                  <a:gd name="T11" fmla="*/ 2147483646 h 23349"/>
                  <a:gd name="T12" fmla="*/ 2147483646 w 34529"/>
                  <a:gd name="T13" fmla="*/ 2147483646 h 23349"/>
                  <a:gd name="T14" fmla="*/ 2147483646 w 34529"/>
                  <a:gd name="T15" fmla="*/ 2147483646 h 23349"/>
                  <a:gd name="T16" fmla="*/ 2147483646 w 34529"/>
                  <a:gd name="T17" fmla="*/ 2147483646 h 23349"/>
                  <a:gd name="T18" fmla="*/ 2147483646 w 34529"/>
                  <a:gd name="T19" fmla="*/ 2147483646 h 23349"/>
                  <a:gd name="T20" fmla="*/ 2147483646 w 34529"/>
                  <a:gd name="T21" fmla="*/ 2147483646 h 23349"/>
                  <a:gd name="T22" fmla="*/ 2147483646 w 34529"/>
                  <a:gd name="T23" fmla="*/ 2147483646 h 23349"/>
                  <a:gd name="T24" fmla="*/ 2147483646 w 34529"/>
                  <a:gd name="T25" fmla="*/ 2147483646 h 23349"/>
                  <a:gd name="T26" fmla="*/ 2147483646 w 34529"/>
                  <a:gd name="T27" fmla="*/ 2147483646 h 23349"/>
                  <a:gd name="T28" fmla="*/ 2147483646 w 34529"/>
                  <a:gd name="T29" fmla="*/ 2147483646 h 2334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4529" h="23349" extrusionOk="0">
                    <a:moveTo>
                      <a:pt x="179" y="1"/>
                    </a:moveTo>
                    <a:cubicBezTo>
                      <a:pt x="60" y="441"/>
                      <a:pt x="0" y="929"/>
                      <a:pt x="0" y="1501"/>
                    </a:cubicBezTo>
                    <a:lnTo>
                      <a:pt x="0" y="3120"/>
                    </a:lnTo>
                    <a:lnTo>
                      <a:pt x="0" y="20206"/>
                    </a:lnTo>
                    <a:lnTo>
                      <a:pt x="0" y="21813"/>
                    </a:lnTo>
                    <a:cubicBezTo>
                      <a:pt x="0" y="22396"/>
                      <a:pt x="60" y="22908"/>
                      <a:pt x="179" y="23349"/>
                    </a:cubicBezTo>
                    <a:cubicBezTo>
                      <a:pt x="934" y="20479"/>
                      <a:pt x="3946" y="20258"/>
                      <a:pt x="6319" y="20258"/>
                    </a:cubicBezTo>
                    <a:cubicBezTo>
                      <a:pt x="6752" y="20258"/>
                      <a:pt x="7164" y="20265"/>
                      <a:pt x="7537" y="20265"/>
                    </a:cubicBezTo>
                    <a:lnTo>
                      <a:pt x="22527" y="20265"/>
                    </a:lnTo>
                    <a:cubicBezTo>
                      <a:pt x="29159" y="20265"/>
                      <a:pt x="34528" y="15038"/>
                      <a:pt x="34528" y="8585"/>
                    </a:cubicBezTo>
                    <a:cubicBezTo>
                      <a:pt x="34528" y="6597"/>
                      <a:pt x="34016" y="4716"/>
                      <a:pt x="33112" y="3073"/>
                    </a:cubicBezTo>
                    <a:lnTo>
                      <a:pt x="7323" y="3073"/>
                    </a:lnTo>
                    <a:lnTo>
                      <a:pt x="7323" y="3049"/>
                    </a:lnTo>
                    <a:cubicBezTo>
                      <a:pt x="6947" y="3049"/>
                      <a:pt x="6531" y="3057"/>
                      <a:pt x="6093" y="3057"/>
                    </a:cubicBezTo>
                    <a:cubicBezTo>
                      <a:pt x="3800" y="3057"/>
                      <a:pt x="919" y="2830"/>
                      <a:pt x="179" y="1"/>
                    </a:cubicBezTo>
                    <a:close/>
                  </a:path>
                </a:pathLst>
              </a:custGeom>
              <a:solidFill>
                <a:srgbClr val="ED9700"/>
              </a:solidFill>
              <a:ln>
                <a:noFill/>
              </a:ln>
              <a:extLst>
                <a:ext uri="{91240B29-F687-4F45-9708-019B960494DF}">
                  <a14:hiddenLine xmlns:a14="http://schemas.microsoft.com/office/drawing/2010/main" w="9525">
                    <a:solidFill>
                      <a:srgbClr val="000000"/>
                    </a:solidFill>
                    <a:round/>
                    <a:headEnd/>
                    <a:tailEnd/>
                  </a14:hiddenLine>
                </a:ext>
              </a:extLst>
            </p:spPr>
            <p:txBody>
              <a:bodyPr lIns="121900" tIns="121900" rIns="121900" bIns="121900" anchor="ctr"/>
              <a:lstStyle/>
              <a:p>
                <a:endParaRPr lang="en-US"/>
              </a:p>
            </p:txBody>
          </p:sp>
          <p:sp>
            <p:nvSpPr>
              <p:cNvPr id="12" name="Google Shape;595;p27"/>
              <p:cNvSpPr>
                <a:spLocks/>
              </p:cNvSpPr>
              <p:nvPr/>
            </p:nvSpPr>
            <p:spPr bwMode="auto">
              <a:xfrm>
                <a:off x="1278288" y="3544875"/>
                <a:ext cx="839100" cy="698800"/>
              </a:xfrm>
              <a:custGeom>
                <a:avLst/>
                <a:gdLst>
                  <a:gd name="T0" fmla="*/ 2147483646 w 33564"/>
                  <a:gd name="T1" fmla="*/ 0 h 27952"/>
                  <a:gd name="T2" fmla="*/ 0 w 33564"/>
                  <a:gd name="T3" fmla="*/ 2147483646 h 27952"/>
                  <a:gd name="T4" fmla="*/ 0 w 33564"/>
                  <a:gd name="T5" fmla="*/ 2147483646 h 27952"/>
                  <a:gd name="T6" fmla="*/ 0 w 33564"/>
                  <a:gd name="T7" fmla="*/ 2147483646 h 27952"/>
                  <a:gd name="T8" fmla="*/ 2147483646 w 33564"/>
                  <a:gd name="T9" fmla="*/ 2147483646 h 27952"/>
                  <a:gd name="T10" fmla="*/ 2147483646 w 33564"/>
                  <a:gd name="T11" fmla="*/ 2147483646 h 27952"/>
                  <a:gd name="T12" fmla="*/ 2147483646 w 33564"/>
                  <a:gd name="T13" fmla="*/ 2147483646 h 27952"/>
                  <a:gd name="T14" fmla="*/ 2147483646 w 33564"/>
                  <a:gd name="T15" fmla="*/ 2147483646 h 27952"/>
                  <a:gd name="T16" fmla="*/ 2147483646 w 33564"/>
                  <a:gd name="T17" fmla="*/ 2147483646 h 27952"/>
                  <a:gd name="T18" fmla="*/ 2147483646 w 33564"/>
                  <a:gd name="T19" fmla="*/ 2147483646 h 27952"/>
                  <a:gd name="T20" fmla="*/ 2147483646 w 33564"/>
                  <a:gd name="T21" fmla="*/ 2147483646 h 27952"/>
                  <a:gd name="T22" fmla="*/ 2147483646 w 33564"/>
                  <a:gd name="T23" fmla="*/ 0 h 2795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3564" h="27952" extrusionOk="0">
                    <a:moveTo>
                      <a:pt x="6114" y="0"/>
                    </a:moveTo>
                    <a:cubicBezTo>
                      <a:pt x="3457" y="0"/>
                      <a:pt x="0" y="300"/>
                      <a:pt x="0" y="4604"/>
                    </a:cubicBezTo>
                    <a:lnTo>
                      <a:pt x="0" y="6211"/>
                    </a:lnTo>
                    <a:lnTo>
                      <a:pt x="0" y="27952"/>
                    </a:lnTo>
                    <a:cubicBezTo>
                      <a:pt x="0" y="23660"/>
                      <a:pt x="3455" y="23360"/>
                      <a:pt x="6111" y="23360"/>
                    </a:cubicBezTo>
                    <a:cubicBezTo>
                      <a:pt x="6542" y="23360"/>
                      <a:pt x="6952" y="23368"/>
                      <a:pt x="7323" y="23368"/>
                    </a:cubicBezTo>
                    <a:lnTo>
                      <a:pt x="7323" y="23356"/>
                    </a:lnTo>
                    <a:lnTo>
                      <a:pt x="21896" y="23356"/>
                    </a:lnTo>
                    <a:cubicBezTo>
                      <a:pt x="28337" y="23356"/>
                      <a:pt x="33564" y="18129"/>
                      <a:pt x="33564" y="11688"/>
                    </a:cubicBezTo>
                    <a:cubicBezTo>
                      <a:pt x="33564" y="5235"/>
                      <a:pt x="28337" y="8"/>
                      <a:pt x="21896" y="8"/>
                    </a:cubicBezTo>
                    <a:lnTo>
                      <a:pt x="7323" y="8"/>
                    </a:lnTo>
                    <a:cubicBezTo>
                      <a:pt x="6953" y="8"/>
                      <a:pt x="6544" y="0"/>
                      <a:pt x="6114" y="0"/>
                    </a:cubicBezTo>
                    <a:close/>
                  </a:path>
                </a:pathLst>
              </a:custGeom>
              <a:solidFill>
                <a:srgbClr val="869FB2"/>
              </a:solidFill>
              <a:ln>
                <a:noFill/>
              </a:ln>
              <a:extLst>
                <a:ext uri="{91240B29-F687-4F45-9708-019B960494DF}">
                  <a14:hiddenLine xmlns:a14="http://schemas.microsoft.com/office/drawing/2010/main" w="9525">
                    <a:solidFill>
                      <a:srgbClr val="000000"/>
                    </a:solidFill>
                    <a:round/>
                    <a:headEnd/>
                    <a:tailEnd/>
                  </a14:hiddenLine>
                </a:ext>
              </a:extLst>
            </p:spPr>
            <p:txBody>
              <a:bodyPr lIns="121900" tIns="121900" rIns="121900" bIns="121900" anchor="ctr"/>
              <a:lstStyle/>
              <a:p>
                <a:endParaRPr lang="en-US"/>
              </a:p>
            </p:txBody>
          </p:sp>
          <p:sp>
            <p:nvSpPr>
              <p:cNvPr id="13" name="Google Shape;596;p27"/>
              <p:cNvSpPr>
                <a:spLocks noChangeArrowheads="1"/>
              </p:cNvSpPr>
              <p:nvPr/>
            </p:nvSpPr>
            <p:spPr bwMode="auto">
              <a:xfrm>
                <a:off x="3872250" y="3834450"/>
                <a:ext cx="434700" cy="4347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121900" tIns="121900" rIns="121900" bIns="12190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2400">
                    <a:latin typeface="Fira Sans Extra Condensed Mediu"/>
                    <a:ea typeface="Fira Sans Extra Condensed Mediu"/>
                    <a:cs typeface="Fira Sans Extra Condensed Mediu"/>
                    <a:sym typeface="Fira Sans Extra Condensed Mediu"/>
                  </a:rPr>
                  <a:t>4</a:t>
                </a:r>
              </a:p>
            </p:txBody>
          </p:sp>
          <p:sp>
            <p:nvSpPr>
              <p:cNvPr id="14" name="Google Shape;597;p27"/>
              <p:cNvSpPr>
                <a:spLocks noChangeArrowheads="1"/>
              </p:cNvSpPr>
              <p:nvPr/>
            </p:nvSpPr>
            <p:spPr bwMode="auto">
              <a:xfrm>
                <a:off x="2106665" y="3832173"/>
                <a:ext cx="1800433" cy="499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0" tIns="121900" rIns="121900" bIns="12190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buSzPts val="1100"/>
                </a:pPr>
                <a:r>
                  <a:rPr lang="en-US" altLang="en-US" sz="2400">
                    <a:ea typeface="Fira Sans Extra Condensed Mediu"/>
                    <a:cs typeface="Arial" panose="020B0604020202020204" pitchFamily="34" charset="0"/>
                    <a:sym typeface="Fira Sans Extra Condensed Mediu"/>
                  </a:rPr>
                  <a:t>Kế hoạch bài dạy/</a:t>
                </a:r>
              </a:p>
              <a:p>
                <a:pPr algn="ctr">
                  <a:buSzPts val="1100"/>
                </a:pPr>
                <a:r>
                  <a:rPr lang="en-US" altLang="en-US" sz="2400">
                    <a:ea typeface="Fira Sans Extra Condensed Mediu"/>
                    <a:cs typeface="Arial" panose="020B0604020202020204" pitchFamily="34" charset="0"/>
                    <a:sym typeface="Fira Sans Extra Condensed Mediu"/>
                  </a:rPr>
                  <a:t>KH giáo dục chủ đề</a:t>
                </a:r>
                <a:endParaRPr lang="en-US" altLang="en-US" sz="2400">
                  <a:ea typeface="Fira Sans Extra Condensed Mediu"/>
                  <a:cs typeface="Arial" panose="020B0604020202020204" pitchFamily="34" charset="0"/>
                </a:endParaRPr>
              </a:p>
            </p:txBody>
          </p:sp>
        </p:grpSp>
      </p:grpSp>
    </p:spTree>
    <p:extLst>
      <p:ext uri="{BB962C8B-B14F-4D97-AF65-F5344CB8AC3E}">
        <p14:creationId xmlns:p14="http://schemas.microsoft.com/office/powerpoint/2010/main" val="27900162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Phụ lục 1 - 5512</a:t>
            </a:r>
          </a:p>
        </p:txBody>
      </p:sp>
      <p:pic>
        <p:nvPicPr>
          <p:cNvPr id="4" name="Picture 1"/>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3400" y="1959322"/>
            <a:ext cx="8359775" cy="3653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6700" y="890337"/>
            <a:ext cx="8877300" cy="5904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46847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PL2 -5512</a:t>
            </a:r>
          </a:p>
        </p:txBody>
      </p:sp>
      <p:pic>
        <p:nvPicPr>
          <p:cNvPr id="4" name="Picture 1"/>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3400" y="1345784"/>
            <a:ext cx="8359775" cy="4880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35576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a:ea typeface="ＭＳ Ｐゴシック" panose="020B0600070205080204" pitchFamily="34" charset="-128"/>
              </a:rPr>
              <a:t>Cách thức </a:t>
            </a:r>
            <a:r>
              <a:rPr lang="vi-VN" altLang="en-US">
                <a:ea typeface="ＭＳ Ｐゴシック" panose="020B0600070205080204" pitchFamily="34" charset="-128"/>
              </a:rPr>
              <a:t>xây dựng kế hoạch giáo dục </a:t>
            </a:r>
            <a:br>
              <a:rPr lang="en-US" altLang="en-US">
                <a:ea typeface="ＭＳ Ｐゴシック" panose="020B0600070205080204" pitchFamily="34" charset="-128"/>
              </a:rPr>
            </a:br>
            <a:r>
              <a:rPr lang="en-US" altLang="en-US">
                <a:ea typeface="ＭＳ Ｐゴシック" panose="020B0600070205080204" pitchFamily="34" charset="-128"/>
              </a:rPr>
              <a:t>HĐTNHN</a:t>
            </a:r>
            <a:r>
              <a:rPr lang="vi-VN" altLang="en-US">
                <a:ea typeface="ＭＳ Ｐゴシック" panose="020B0600070205080204" pitchFamily="34" charset="-128"/>
              </a:rPr>
              <a:t> của tổ chuyên môn</a:t>
            </a:r>
            <a:br>
              <a:rPr lang="en-US" altLang="en-US">
                <a:ea typeface="ＭＳ Ｐゴシック" panose="020B0600070205080204" pitchFamily="34" charset="-128"/>
              </a:rPr>
            </a:br>
            <a:endParaRPr lang="en-US"/>
          </a:p>
        </p:txBody>
      </p:sp>
      <p:sp>
        <p:nvSpPr>
          <p:cNvPr id="4" name="Title 1"/>
          <p:cNvSpPr txBox="1">
            <a:spLocks noChangeArrowheads="1"/>
          </p:cNvSpPr>
          <p:nvPr/>
        </p:nvSpPr>
        <p:spPr>
          <a:xfrm>
            <a:off x="450522" y="859220"/>
            <a:ext cx="8229600" cy="107791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a:solidFill>
                  <a:schemeClr val="bg1"/>
                </a:solidFill>
                <a:latin typeface="UTM Swiss 721 Black Condensed" panose="020B0604020202020204" charset="0"/>
                <a:ea typeface="+mj-ea"/>
                <a:cs typeface="+mj-cs"/>
              </a:defRPr>
            </a:lvl1pPr>
          </a:lstStyle>
          <a:p>
            <a:endParaRPr lang="en-US" altLang="en-US">
              <a:ea typeface="ＭＳ Ｐゴシック" panose="020B0600070205080204" pitchFamily="34" charset="-128"/>
            </a:endParaRPr>
          </a:p>
        </p:txBody>
      </p:sp>
      <p:pic>
        <p:nvPicPr>
          <p:cNvPr id="5" name="Picture 4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65376" y="1443790"/>
            <a:ext cx="8416925" cy="4564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89667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Phân tích kế hoạch giáo dục </a:t>
            </a:r>
          </a:p>
        </p:txBody>
      </p:sp>
      <p:sp>
        <p:nvSpPr>
          <p:cNvPr id="4" name="TextBox 3"/>
          <p:cNvSpPr txBox="1"/>
          <p:nvPr/>
        </p:nvSpPr>
        <p:spPr>
          <a:xfrm>
            <a:off x="326107" y="1067051"/>
            <a:ext cx="8467725" cy="5632311"/>
          </a:xfrm>
          <a:prstGeom prst="rect">
            <a:avLst/>
          </a:prstGeom>
          <a:solidFill>
            <a:schemeClr val="accent1">
              <a:lumMod val="20000"/>
              <a:lumOff val="80000"/>
            </a:schemeClr>
          </a:solidFill>
        </p:spPr>
        <p:txBody>
          <a:bodyPr>
            <a:spAutoFit/>
          </a:bodyPr>
          <a:lstStyle/>
          <a:p>
            <a:pPr marL="385763" indent="-385763" algn="just">
              <a:buFontTx/>
              <a:buAutoNum type="arabicPeriod"/>
              <a:defRPr/>
            </a:pPr>
            <a:r>
              <a:rPr lang="en-US" altLang="en-US" sz="2000" u="sng" err="1">
                <a:solidFill>
                  <a:srgbClr val="C00000"/>
                </a:solidFill>
                <a:latin typeface="Times New Roman" panose="02020603050405020304" pitchFamily="18" charset="0"/>
                <a:cs typeface="Times New Roman" panose="02020603050405020304" pitchFamily="18" charset="0"/>
              </a:rPr>
              <a:t>Nhiệm</a:t>
            </a:r>
            <a:r>
              <a:rPr lang="en-US" altLang="en-US" sz="2000" u="sng">
                <a:solidFill>
                  <a:srgbClr val="C00000"/>
                </a:solidFill>
                <a:latin typeface="Times New Roman" panose="02020603050405020304" pitchFamily="18" charset="0"/>
                <a:cs typeface="Times New Roman" panose="02020603050405020304" pitchFamily="18" charset="0"/>
              </a:rPr>
              <a:t> </a:t>
            </a:r>
            <a:r>
              <a:rPr lang="en-US" altLang="en-US" sz="2000" u="sng" err="1">
                <a:solidFill>
                  <a:srgbClr val="C00000"/>
                </a:solidFill>
                <a:latin typeface="Times New Roman" panose="02020603050405020304" pitchFamily="18" charset="0"/>
                <a:cs typeface="Times New Roman" panose="02020603050405020304" pitchFamily="18" charset="0"/>
              </a:rPr>
              <a:t>vụ</a:t>
            </a:r>
            <a:r>
              <a:rPr lang="en-US" altLang="en-US" sz="2000" u="sng">
                <a:solidFill>
                  <a:srgbClr val="C0000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Phân</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tích</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kế</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hoạch</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giáo</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dục</a:t>
            </a:r>
            <a:r>
              <a:rPr lang="en-US" altLang="en-US" sz="2000">
                <a:solidFill>
                  <a:srgbClr val="002060"/>
                </a:solidFill>
                <a:latin typeface="Times New Roman" panose="02020603050405020304" pitchFamily="18" charset="0"/>
                <a:cs typeface="Times New Roman" panose="02020603050405020304" pitchFamily="18" charset="0"/>
              </a:rPr>
              <a:t> HĐTN, HN </a:t>
            </a:r>
            <a:r>
              <a:rPr lang="en-US" altLang="en-US" sz="2000" err="1">
                <a:solidFill>
                  <a:srgbClr val="002060"/>
                </a:solidFill>
                <a:latin typeface="Times New Roman" panose="02020603050405020304" pitchFamily="18" charset="0"/>
                <a:cs typeface="Times New Roman" panose="02020603050405020304" pitchFamily="18" charset="0"/>
              </a:rPr>
              <a:t>năm</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học</a:t>
            </a:r>
            <a:r>
              <a:rPr lang="en-US" altLang="en-US" sz="2000">
                <a:solidFill>
                  <a:srgbClr val="002060"/>
                </a:solidFill>
                <a:latin typeface="Times New Roman" panose="02020603050405020304" pitchFamily="18" charset="0"/>
                <a:cs typeface="Times New Roman" panose="02020603050405020304" pitchFamily="18" charset="0"/>
              </a:rPr>
              <a:t> (KH minh </a:t>
            </a:r>
            <a:r>
              <a:rPr lang="en-US" altLang="en-US" sz="2000" err="1">
                <a:solidFill>
                  <a:srgbClr val="002060"/>
                </a:solidFill>
                <a:latin typeface="Times New Roman" panose="02020603050405020304" pitchFamily="18" charset="0"/>
                <a:cs typeface="Times New Roman" panose="02020603050405020304" pitchFamily="18" charset="0"/>
              </a:rPr>
              <a:t>hoạ</a:t>
            </a:r>
            <a:r>
              <a:rPr lang="en-US" altLang="en-US" sz="2000">
                <a:solidFill>
                  <a:srgbClr val="002060"/>
                </a:solidFill>
                <a:latin typeface="Times New Roman" panose="02020603050405020304" pitchFamily="18" charset="0"/>
                <a:cs typeface="Times New Roman" panose="02020603050405020304" pitchFamily="18" charset="0"/>
              </a:rPr>
              <a:t>).</a:t>
            </a:r>
          </a:p>
          <a:p>
            <a:pPr marL="385763" indent="-385763" algn="just">
              <a:buFontTx/>
              <a:buAutoNum type="arabicPeriod"/>
              <a:defRPr/>
            </a:pPr>
            <a:r>
              <a:rPr lang="en-US" sz="2000" u="sng" err="1">
                <a:solidFill>
                  <a:srgbClr val="C00000"/>
                </a:solidFill>
                <a:latin typeface="Times New Roman" panose="02020603050405020304" pitchFamily="18" charset="0"/>
                <a:cs typeface="Times New Roman" panose="02020603050405020304" pitchFamily="18" charset="0"/>
              </a:rPr>
              <a:t>Nội</a:t>
            </a:r>
            <a:r>
              <a:rPr lang="en-US" sz="2000" u="sng">
                <a:solidFill>
                  <a:srgbClr val="C00000"/>
                </a:solidFill>
                <a:latin typeface="Times New Roman" panose="02020603050405020304" pitchFamily="18" charset="0"/>
                <a:cs typeface="Times New Roman" panose="02020603050405020304" pitchFamily="18" charset="0"/>
              </a:rPr>
              <a:t> dung:</a:t>
            </a:r>
            <a:r>
              <a:rPr lang="en-US" sz="2000">
                <a:solidFill>
                  <a:srgbClr val="002060"/>
                </a:solidFill>
                <a:latin typeface="Times New Roman" panose="02020603050405020304" pitchFamily="18" charset="0"/>
                <a:cs typeface="Times New Roman" panose="02020603050405020304" pitchFamily="18" charset="0"/>
              </a:rPr>
              <a:t> </a:t>
            </a:r>
            <a:r>
              <a:rPr lang="en-US" sz="2000" b="1" u="sng" err="1">
                <a:solidFill>
                  <a:srgbClr val="002060"/>
                </a:solidFill>
                <a:latin typeface="Times New Roman" panose="02020603050405020304" pitchFamily="18" charset="0"/>
                <a:cs typeface="Times New Roman" panose="02020603050405020304" pitchFamily="18" charset="0"/>
              </a:rPr>
              <a:t>Thảo</a:t>
            </a:r>
            <a:r>
              <a:rPr lang="en-US" sz="2000" b="1" u="sng">
                <a:solidFill>
                  <a:srgbClr val="002060"/>
                </a:solidFill>
                <a:latin typeface="Times New Roman" panose="02020603050405020304" pitchFamily="18" charset="0"/>
                <a:cs typeface="Times New Roman" panose="02020603050405020304" pitchFamily="18" charset="0"/>
              </a:rPr>
              <a:t> </a:t>
            </a:r>
            <a:r>
              <a:rPr lang="en-US" sz="2000" b="1" u="sng" err="1">
                <a:solidFill>
                  <a:srgbClr val="002060"/>
                </a:solidFill>
                <a:latin typeface="Times New Roman" panose="02020603050405020304" pitchFamily="18" charset="0"/>
                <a:cs typeface="Times New Roman" panose="02020603050405020304" pitchFamily="18" charset="0"/>
              </a:rPr>
              <a:t>luận</a:t>
            </a:r>
            <a:r>
              <a:rPr lang="en-US" sz="2000" b="1" u="sng">
                <a:solidFill>
                  <a:srgbClr val="002060"/>
                </a:solidFill>
                <a:latin typeface="Times New Roman" panose="02020603050405020304" pitchFamily="18" charset="0"/>
                <a:cs typeface="Times New Roman" panose="02020603050405020304" pitchFamily="18" charset="0"/>
              </a:rPr>
              <a:t> </a:t>
            </a:r>
            <a:r>
              <a:rPr lang="en-US" sz="2000" b="1" u="sng" err="1">
                <a:solidFill>
                  <a:srgbClr val="002060"/>
                </a:solidFill>
                <a:latin typeface="Times New Roman" panose="02020603050405020304" pitchFamily="18" charset="0"/>
                <a:cs typeface="Times New Roman" panose="02020603050405020304" pitchFamily="18" charset="0"/>
              </a:rPr>
              <a:t>theo</a:t>
            </a:r>
            <a:r>
              <a:rPr lang="en-US" sz="2000" b="1" u="sng">
                <a:solidFill>
                  <a:srgbClr val="002060"/>
                </a:solidFill>
                <a:latin typeface="Times New Roman" panose="02020603050405020304" pitchFamily="18" charset="0"/>
                <a:cs typeface="Times New Roman" panose="02020603050405020304" pitchFamily="18" charset="0"/>
              </a:rPr>
              <a:t> </a:t>
            </a:r>
            <a:r>
              <a:rPr lang="en-US" sz="2000" b="1" u="sng" err="1">
                <a:solidFill>
                  <a:srgbClr val="002060"/>
                </a:solidFill>
                <a:latin typeface="Times New Roman" panose="02020603050405020304" pitchFamily="18" charset="0"/>
                <a:cs typeface="Times New Roman" panose="02020603050405020304" pitchFamily="18" charset="0"/>
              </a:rPr>
              <a:t>nhóm</a:t>
            </a:r>
            <a:r>
              <a:rPr lang="en-US" sz="2000">
                <a:solidFill>
                  <a:srgbClr val="002060"/>
                </a:solidFill>
                <a:latin typeface="Times New Roman" panose="02020603050405020304" pitchFamily="18" charset="0"/>
                <a:cs typeface="Times New Roman" panose="02020603050405020304" pitchFamily="18" charset="0"/>
              </a:rPr>
              <a:t> </a:t>
            </a:r>
            <a:r>
              <a:rPr lang="en-US" sz="2000" err="1">
                <a:solidFill>
                  <a:srgbClr val="002060"/>
                </a:solidFill>
                <a:latin typeface="Times New Roman" panose="02020603050405020304" pitchFamily="18" charset="0"/>
                <a:cs typeface="Times New Roman" panose="02020603050405020304" pitchFamily="18" charset="0"/>
              </a:rPr>
              <a:t>để</a:t>
            </a:r>
            <a:r>
              <a:rPr lang="en-US" sz="2000">
                <a:solidFill>
                  <a:srgbClr val="002060"/>
                </a:solidFill>
                <a:latin typeface="Times New Roman" panose="02020603050405020304" pitchFamily="18" charset="0"/>
                <a:cs typeface="Times New Roman" panose="02020603050405020304" pitchFamily="18" charset="0"/>
              </a:rPr>
              <a:t> </a:t>
            </a:r>
            <a:r>
              <a:rPr lang="en-US" sz="2000" err="1">
                <a:solidFill>
                  <a:srgbClr val="002060"/>
                </a:solidFill>
                <a:latin typeface="Times New Roman" panose="02020603050405020304" pitchFamily="18" charset="0"/>
                <a:cs typeface="Times New Roman" panose="02020603050405020304" pitchFamily="18" charset="0"/>
              </a:rPr>
              <a:t>làm</a:t>
            </a:r>
            <a:r>
              <a:rPr lang="en-US" sz="2000">
                <a:solidFill>
                  <a:srgbClr val="002060"/>
                </a:solidFill>
                <a:latin typeface="Times New Roman" panose="02020603050405020304" pitchFamily="18" charset="0"/>
                <a:cs typeface="Times New Roman" panose="02020603050405020304" pitchFamily="18" charset="0"/>
              </a:rPr>
              <a:t> </a:t>
            </a:r>
            <a:r>
              <a:rPr lang="en-US" sz="2000" err="1">
                <a:solidFill>
                  <a:srgbClr val="002060"/>
                </a:solidFill>
                <a:latin typeface="Times New Roman" panose="02020603050405020304" pitchFamily="18" charset="0"/>
                <a:cs typeface="Times New Roman" panose="02020603050405020304" pitchFamily="18" charset="0"/>
              </a:rPr>
              <a:t>rõ</a:t>
            </a:r>
            <a:r>
              <a:rPr lang="en-US" sz="2000">
                <a:solidFill>
                  <a:srgbClr val="002060"/>
                </a:solidFill>
                <a:latin typeface="Times New Roman" panose="02020603050405020304" pitchFamily="18" charset="0"/>
                <a:cs typeface="Times New Roman" panose="02020603050405020304" pitchFamily="18" charset="0"/>
              </a:rPr>
              <a:t> </a:t>
            </a:r>
            <a:r>
              <a:rPr lang="en-US" sz="2000" err="1">
                <a:solidFill>
                  <a:srgbClr val="002060"/>
                </a:solidFill>
                <a:latin typeface="Times New Roman" panose="02020603050405020304" pitchFamily="18" charset="0"/>
                <a:cs typeface="Times New Roman" panose="02020603050405020304" pitchFamily="18" charset="0"/>
              </a:rPr>
              <a:t>nội</a:t>
            </a:r>
            <a:r>
              <a:rPr lang="en-US" sz="2000">
                <a:solidFill>
                  <a:srgbClr val="002060"/>
                </a:solidFill>
                <a:latin typeface="Times New Roman" panose="02020603050405020304" pitchFamily="18" charset="0"/>
                <a:cs typeface="Times New Roman" panose="02020603050405020304" pitchFamily="18" charset="0"/>
              </a:rPr>
              <a:t> dung </a:t>
            </a:r>
            <a:r>
              <a:rPr lang="en-US" sz="2000" err="1">
                <a:solidFill>
                  <a:srgbClr val="002060"/>
                </a:solidFill>
                <a:latin typeface="Times New Roman" panose="02020603050405020304" pitchFamily="18" charset="0"/>
                <a:cs typeface="Times New Roman" panose="02020603050405020304" pitchFamily="18" charset="0"/>
              </a:rPr>
              <a:t>của</a:t>
            </a:r>
            <a:r>
              <a:rPr 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kế</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hoạch</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giáo</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dục</a:t>
            </a:r>
            <a:r>
              <a:rPr lang="en-US" altLang="en-US" sz="2000">
                <a:solidFill>
                  <a:srgbClr val="002060"/>
                </a:solidFill>
                <a:latin typeface="Times New Roman" panose="02020603050405020304" pitchFamily="18" charset="0"/>
                <a:cs typeface="Times New Roman" panose="02020603050405020304" pitchFamily="18" charset="0"/>
              </a:rPr>
              <a:t> HĐTN, HN </a:t>
            </a:r>
            <a:r>
              <a:rPr lang="en-US" altLang="en-US" sz="2000" err="1">
                <a:solidFill>
                  <a:srgbClr val="002060"/>
                </a:solidFill>
                <a:latin typeface="Times New Roman" panose="02020603050405020304" pitchFamily="18" charset="0"/>
                <a:cs typeface="Times New Roman" panose="02020603050405020304" pitchFamily="18" charset="0"/>
              </a:rPr>
              <a:t>năm</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học</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theo</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gợi</a:t>
            </a:r>
            <a:r>
              <a:rPr lang="en-US" altLang="en-US" sz="2000">
                <a:solidFill>
                  <a:srgbClr val="002060"/>
                </a:solidFill>
                <a:latin typeface="Times New Roman" panose="02020603050405020304" pitchFamily="18" charset="0"/>
                <a:cs typeface="Times New Roman" panose="02020603050405020304" pitchFamily="18" charset="0"/>
              </a:rPr>
              <a:t> ý </a:t>
            </a:r>
            <a:r>
              <a:rPr lang="en-US" altLang="en-US" sz="2000" err="1">
                <a:solidFill>
                  <a:srgbClr val="002060"/>
                </a:solidFill>
                <a:latin typeface="Times New Roman" panose="02020603050405020304" pitchFamily="18" charset="0"/>
                <a:cs typeface="Times New Roman" panose="02020603050405020304" pitchFamily="18" charset="0"/>
              </a:rPr>
              <a:t>sau</a:t>
            </a:r>
            <a:r>
              <a:rPr lang="en-US" altLang="en-US" sz="2000">
                <a:solidFill>
                  <a:srgbClr val="002060"/>
                </a:solidFill>
                <a:latin typeface="Times New Roman" panose="02020603050405020304" pitchFamily="18" charset="0"/>
                <a:cs typeface="Times New Roman" panose="02020603050405020304" pitchFamily="18" charset="0"/>
              </a:rPr>
              <a:t>:</a:t>
            </a:r>
          </a:p>
          <a:p>
            <a:pPr marL="285750" indent="-285750" algn="just">
              <a:buFont typeface="Wingdings" panose="05000000000000000000" pitchFamily="2" charset="2"/>
              <a:buChar char="ü"/>
              <a:defRPr/>
            </a:pPr>
            <a:r>
              <a:rPr lang="en-US" altLang="en-US" sz="2000" err="1">
                <a:solidFill>
                  <a:srgbClr val="002060"/>
                </a:solidFill>
                <a:latin typeface="Times New Roman" panose="02020603050405020304" pitchFamily="18" charset="0"/>
                <a:cs typeface="Times New Roman" panose="02020603050405020304" pitchFamily="18" charset="0"/>
              </a:rPr>
              <a:t>Kế</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hoạch</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có</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b="1" u="sng" err="1">
                <a:solidFill>
                  <a:srgbClr val="002060"/>
                </a:solidFill>
                <a:latin typeface="Times New Roman" panose="02020603050405020304" pitchFamily="18" charset="0"/>
                <a:cs typeface="Times New Roman" panose="02020603050405020304" pitchFamily="18" charset="0"/>
              </a:rPr>
              <a:t>cấu</a:t>
            </a:r>
            <a:r>
              <a:rPr lang="en-US" altLang="en-US" sz="2000" b="1" u="sng">
                <a:solidFill>
                  <a:srgbClr val="002060"/>
                </a:solidFill>
                <a:latin typeface="Times New Roman" panose="02020603050405020304" pitchFamily="18" charset="0"/>
                <a:cs typeface="Times New Roman" panose="02020603050405020304" pitchFamily="18" charset="0"/>
              </a:rPr>
              <a:t> </a:t>
            </a:r>
            <a:r>
              <a:rPr lang="en-US" altLang="en-US" sz="2000" b="1" u="sng" err="1">
                <a:solidFill>
                  <a:srgbClr val="002060"/>
                </a:solidFill>
                <a:latin typeface="Times New Roman" panose="02020603050405020304" pitchFamily="18" charset="0"/>
                <a:cs typeface="Times New Roman" panose="02020603050405020304" pitchFamily="18" charset="0"/>
              </a:rPr>
              <a:t>trúc</a:t>
            </a:r>
            <a:r>
              <a:rPr lang="en-US" altLang="en-US" sz="2000" b="1" u="sng">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như</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thế</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nào</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thể</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hiện</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những</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b="1" u="sng" err="1">
                <a:solidFill>
                  <a:srgbClr val="002060"/>
                </a:solidFill>
                <a:latin typeface="Times New Roman" panose="02020603050405020304" pitchFamily="18" charset="0"/>
                <a:cs typeface="Times New Roman" panose="02020603050405020304" pitchFamily="18" charset="0"/>
              </a:rPr>
              <a:t>nội</a:t>
            </a:r>
            <a:r>
              <a:rPr lang="en-US" altLang="en-US" sz="2000" b="1" u="sng">
                <a:solidFill>
                  <a:srgbClr val="002060"/>
                </a:solidFill>
                <a:latin typeface="Times New Roman" panose="02020603050405020304" pitchFamily="18" charset="0"/>
                <a:cs typeface="Times New Roman" panose="02020603050405020304" pitchFamily="18" charset="0"/>
              </a:rPr>
              <a:t> dung </a:t>
            </a:r>
            <a:r>
              <a:rPr lang="en-US" altLang="en-US" sz="2000" err="1">
                <a:solidFill>
                  <a:srgbClr val="002060"/>
                </a:solidFill>
                <a:latin typeface="Times New Roman" panose="02020603050405020304" pitchFamily="18" charset="0"/>
                <a:cs typeface="Times New Roman" panose="02020603050405020304" pitchFamily="18" charset="0"/>
              </a:rPr>
              <a:t>gì</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u="sng" err="1">
                <a:solidFill>
                  <a:srgbClr val="002060"/>
                </a:solidFill>
                <a:latin typeface="Times New Roman" panose="02020603050405020304" pitchFamily="18" charset="0"/>
                <a:cs typeface="Times New Roman" panose="02020603050405020304" pitchFamily="18" charset="0"/>
              </a:rPr>
              <a:t>Tại</a:t>
            </a:r>
            <a:r>
              <a:rPr lang="en-US" altLang="en-US" sz="2000" u="sng">
                <a:solidFill>
                  <a:srgbClr val="002060"/>
                </a:solidFill>
                <a:latin typeface="Times New Roman" panose="02020603050405020304" pitchFamily="18" charset="0"/>
                <a:cs typeface="Times New Roman" panose="02020603050405020304" pitchFamily="18" charset="0"/>
              </a:rPr>
              <a:t> </a:t>
            </a:r>
            <a:r>
              <a:rPr lang="en-US" altLang="en-US" sz="2000" u="sng" err="1">
                <a:solidFill>
                  <a:srgbClr val="002060"/>
                </a:solidFill>
                <a:latin typeface="Times New Roman" panose="02020603050405020304" pitchFamily="18" charset="0"/>
                <a:cs typeface="Times New Roman" panose="02020603050405020304" pitchFamily="18" charset="0"/>
              </a:rPr>
              <a:t>sao</a:t>
            </a:r>
            <a:r>
              <a:rPr lang="en-US" altLang="en-US" sz="2000">
                <a:solidFill>
                  <a:srgbClr val="002060"/>
                </a:solidFill>
                <a:latin typeface="Times New Roman" panose="02020603050405020304" pitchFamily="18" charset="0"/>
                <a:cs typeface="Times New Roman" panose="02020603050405020304" pitchFamily="18" charset="0"/>
              </a:rPr>
              <a:t>?</a:t>
            </a:r>
          </a:p>
          <a:p>
            <a:pPr marL="285750" indent="-285750" algn="just">
              <a:buFont typeface="Wingdings" panose="05000000000000000000" pitchFamily="2" charset="2"/>
              <a:buChar char="ü"/>
              <a:defRPr/>
            </a:pPr>
            <a:r>
              <a:rPr lang="en-US" altLang="en-US" sz="2000" err="1">
                <a:solidFill>
                  <a:srgbClr val="002060"/>
                </a:solidFill>
                <a:latin typeface="Times New Roman" panose="02020603050405020304" pitchFamily="18" charset="0"/>
                <a:cs typeface="Times New Roman" panose="02020603050405020304" pitchFamily="18" charset="0"/>
              </a:rPr>
              <a:t>Kế</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hoạch</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thể</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hiện</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b="1" u="sng">
                <a:solidFill>
                  <a:srgbClr val="002060"/>
                </a:solidFill>
                <a:latin typeface="Times New Roman" panose="02020603050405020304" pitchFamily="18" charset="0"/>
                <a:cs typeface="Times New Roman" panose="02020603050405020304" pitchFamily="18" charset="0"/>
              </a:rPr>
              <a:t>các loại hình/các hình thức/quy mô tổ chức HĐTNHN như thế nào?</a:t>
            </a:r>
            <a:endParaRPr lang="en-US" altLang="en-US" sz="2000">
              <a:solidFill>
                <a:srgbClr val="002060"/>
              </a:solidFill>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ü"/>
              <a:defRPr/>
            </a:pPr>
            <a:r>
              <a:rPr lang="en-US" altLang="en-US" sz="2000" b="1" u="sng">
                <a:solidFill>
                  <a:srgbClr val="002060"/>
                </a:solidFill>
                <a:latin typeface="Times New Roman" panose="02020603050405020304" pitchFamily="18" charset="0"/>
                <a:cs typeface="Times New Roman" panose="02020603050405020304" pitchFamily="18" charset="0"/>
              </a:rPr>
              <a:t>Đặc </a:t>
            </a:r>
            <a:r>
              <a:rPr lang="en-US" altLang="en-US" sz="2000" b="1" u="sng" err="1">
                <a:solidFill>
                  <a:srgbClr val="002060"/>
                </a:solidFill>
                <a:latin typeface="Times New Roman" panose="02020603050405020304" pitchFamily="18" charset="0"/>
                <a:cs typeface="Times New Roman" panose="02020603050405020304" pitchFamily="18" charset="0"/>
              </a:rPr>
              <a:t>trưng</a:t>
            </a:r>
            <a:r>
              <a:rPr lang="en-US" altLang="en-US" sz="2000" b="1" u="sng">
                <a:solidFill>
                  <a:srgbClr val="002060"/>
                </a:solidFill>
                <a:latin typeface="Times New Roman" panose="02020603050405020304" pitchFamily="18" charset="0"/>
                <a:cs typeface="Times New Roman" panose="02020603050405020304" pitchFamily="18" charset="0"/>
              </a:rPr>
              <a:t> </a:t>
            </a:r>
            <a:r>
              <a:rPr lang="en-US" altLang="en-US" sz="2000" b="1" u="sng" err="1">
                <a:solidFill>
                  <a:srgbClr val="002060"/>
                </a:solidFill>
                <a:latin typeface="Times New Roman" panose="02020603050405020304" pitchFamily="18" charset="0"/>
                <a:cs typeface="Times New Roman" panose="02020603050405020304" pitchFamily="18" charset="0"/>
              </a:rPr>
              <a:t>của</a:t>
            </a:r>
            <a:r>
              <a:rPr lang="en-US" altLang="en-US" sz="2000" b="1" u="sng">
                <a:solidFill>
                  <a:srgbClr val="002060"/>
                </a:solidFill>
                <a:latin typeface="Times New Roman" panose="02020603050405020304" pitchFamily="18" charset="0"/>
                <a:cs typeface="Times New Roman" panose="02020603050405020304" pitchFamily="18" charset="0"/>
              </a:rPr>
              <a:t> </a:t>
            </a:r>
            <a:r>
              <a:rPr lang="en-US" altLang="en-US" sz="2000" b="1" u="sng" err="1">
                <a:solidFill>
                  <a:srgbClr val="002060"/>
                </a:solidFill>
                <a:latin typeface="Times New Roman" panose="02020603050405020304" pitchFamily="18" charset="0"/>
                <a:cs typeface="Times New Roman" panose="02020603050405020304" pitchFamily="18" charset="0"/>
              </a:rPr>
              <a:t>hoạt</a:t>
            </a:r>
            <a:r>
              <a:rPr lang="en-US" altLang="en-US" sz="2000" b="1" u="sng">
                <a:solidFill>
                  <a:srgbClr val="002060"/>
                </a:solidFill>
                <a:latin typeface="Times New Roman" panose="02020603050405020304" pitchFamily="18" charset="0"/>
                <a:cs typeface="Times New Roman" panose="02020603050405020304" pitchFamily="18" charset="0"/>
              </a:rPr>
              <a:t> </a:t>
            </a:r>
            <a:r>
              <a:rPr lang="en-US" altLang="en-US" sz="2000" b="1" u="sng" err="1">
                <a:solidFill>
                  <a:srgbClr val="002060"/>
                </a:solidFill>
                <a:latin typeface="Times New Roman" panose="02020603050405020304" pitchFamily="18" charset="0"/>
                <a:cs typeface="Times New Roman" panose="02020603050405020304" pitchFamily="18" charset="0"/>
              </a:rPr>
              <a:t>động</a:t>
            </a:r>
            <a:r>
              <a:rPr lang="en-US" altLang="en-US" sz="2000" b="1" u="sng">
                <a:solidFill>
                  <a:srgbClr val="002060"/>
                </a:solidFill>
                <a:latin typeface="Times New Roman" panose="02020603050405020304" pitchFamily="18" charset="0"/>
                <a:cs typeface="Times New Roman" panose="02020603050405020304" pitchFamily="18" charset="0"/>
              </a:rPr>
              <a:t> </a:t>
            </a:r>
            <a:r>
              <a:rPr lang="en-US" altLang="en-US" sz="2000" b="1" u="sng" err="1">
                <a:solidFill>
                  <a:srgbClr val="002060"/>
                </a:solidFill>
                <a:latin typeface="Times New Roman" panose="02020603050405020304" pitchFamily="18" charset="0"/>
                <a:cs typeface="Times New Roman" panose="02020603050405020304" pitchFamily="18" charset="0"/>
              </a:rPr>
              <a:t>vận</a:t>
            </a:r>
            <a:r>
              <a:rPr lang="en-US" altLang="en-US" sz="2000" b="1" u="sng">
                <a:solidFill>
                  <a:srgbClr val="002060"/>
                </a:solidFill>
                <a:latin typeface="Times New Roman" panose="02020603050405020304" pitchFamily="18" charset="0"/>
                <a:cs typeface="Times New Roman" panose="02020603050405020304" pitchFamily="18" charset="0"/>
              </a:rPr>
              <a:t> </a:t>
            </a:r>
            <a:r>
              <a:rPr lang="en-US" altLang="en-US" sz="2000" b="1" u="sng" err="1">
                <a:solidFill>
                  <a:srgbClr val="002060"/>
                </a:solidFill>
                <a:latin typeface="Times New Roman" panose="02020603050405020304" pitchFamily="18" charset="0"/>
                <a:cs typeface="Times New Roman" panose="02020603050405020304" pitchFamily="18" charset="0"/>
              </a:rPr>
              <a:t>dụng</a:t>
            </a:r>
            <a:r>
              <a:rPr lang="en-US" altLang="en-US" sz="2000" b="1" u="sng">
                <a:solidFill>
                  <a:srgbClr val="002060"/>
                </a:solidFill>
                <a:latin typeface="Times New Roman" panose="02020603050405020304" pitchFamily="18" charset="0"/>
                <a:cs typeface="Times New Roman" panose="02020603050405020304" pitchFamily="18" charset="0"/>
              </a:rPr>
              <a:t> (</a:t>
            </a:r>
            <a:r>
              <a:rPr lang="en-US" altLang="en-US" sz="2000" b="1" u="sng" err="1">
                <a:solidFill>
                  <a:srgbClr val="002060"/>
                </a:solidFill>
                <a:latin typeface="Times New Roman" panose="02020603050405020304" pitchFamily="18" charset="0"/>
                <a:cs typeface="Times New Roman" panose="02020603050405020304" pitchFamily="18" charset="0"/>
              </a:rPr>
              <a:t>tiếp</a:t>
            </a:r>
            <a:r>
              <a:rPr lang="en-US" altLang="en-US" sz="2000" b="1" u="sng">
                <a:solidFill>
                  <a:srgbClr val="002060"/>
                </a:solidFill>
                <a:latin typeface="Times New Roman" panose="02020603050405020304" pitchFamily="18" charset="0"/>
                <a:cs typeface="Times New Roman" panose="02020603050405020304" pitchFamily="18" charset="0"/>
              </a:rPr>
              <a:t> </a:t>
            </a:r>
            <a:r>
              <a:rPr lang="en-US" altLang="en-US" sz="2000" b="1" u="sng" err="1">
                <a:solidFill>
                  <a:srgbClr val="002060"/>
                </a:solidFill>
                <a:latin typeface="Times New Roman" panose="02020603050405020304" pitchFamily="18" charset="0"/>
                <a:cs typeface="Times New Roman" panose="02020603050405020304" pitchFamily="18" charset="0"/>
              </a:rPr>
              <a:t>nối</a:t>
            </a:r>
            <a:r>
              <a:rPr lang="en-US" altLang="en-US" sz="2000" b="1" u="sng">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những</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yêu</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cầu</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cần</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đạt</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trong</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chương</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trình</a:t>
            </a:r>
            <a:r>
              <a:rPr lang="en-US" altLang="en-US" sz="2000">
                <a:solidFill>
                  <a:srgbClr val="002060"/>
                </a:solidFill>
                <a:latin typeface="Times New Roman" panose="02020603050405020304" pitchFamily="18" charset="0"/>
                <a:cs typeface="Times New Roman" panose="02020603050405020304" pitchFamily="18" charset="0"/>
              </a:rPr>
              <a:t> HĐTN, HN </a:t>
            </a:r>
            <a:r>
              <a:rPr lang="en-US" altLang="en-US" sz="2000" err="1">
                <a:solidFill>
                  <a:srgbClr val="002060"/>
                </a:solidFill>
                <a:latin typeface="Times New Roman" panose="02020603050405020304" pitchFamily="18" charset="0"/>
                <a:cs typeface="Times New Roman" panose="02020603050405020304" pitchFamily="18" charset="0"/>
              </a:rPr>
              <a:t>được</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thể</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hiện</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như</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thế</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nào</a:t>
            </a:r>
            <a:r>
              <a:rPr lang="en-US" altLang="en-US" sz="2000">
                <a:solidFill>
                  <a:srgbClr val="002060"/>
                </a:solidFill>
                <a:latin typeface="Times New Roman" panose="02020603050405020304" pitchFamily="18" charset="0"/>
                <a:cs typeface="Times New Roman" panose="02020603050405020304" pitchFamily="18" charset="0"/>
              </a:rPr>
              <a:t>?</a:t>
            </a:r>
          </a:p>
          <a:p>
            <a:pPr marL="285750" indent="-285750" algn="just">
              <a:buFont typeface="Wingdings" panose="05000000000000000000" pitchFamily="2" charset="2"/>
              <a:buChar char="ü"/>
              <a:defRPr/>
            </a:pPr>
            <a:r>
              <a:rPr lang="en-US" altLang="en-US" sz="2000" err="1">
                <a:solidFill>
                  <a:srgbClr val="002060"/>
                </a:solidFill>
                <a:latin typeface="Times New Roman" panose="02020603050405020304" pitchFamily="18" charset="0"/>
                <a:cs typeface="Times New Roman" panose="02020603050405020304" pitchFamily="18" charset="0"/>
              </a:rPr>
              <a:t>Kế</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hoạch</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được</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b="1" u="sng" err="1">
                <a:solidFill>
                  <a:srgbClr val="002060"/>
                </a:solidFill>
                <a:latin typeface="Times New Roman" panose="02020603050405020304" pitchFamily="18" charset="0"/>
                <a:cs typeface="Times New Roman" panose="02020603050405020304" pitchFamily="18" charset="0"/>
              </a:rPr>
              <a:t>phân</a:t>
            </a:r>
            <a:r>
              <a:rPr lang="en-US" altLang="en-US" sz="2000" b="1" u="sng">
                <a:solidFill>
                  <a:srgbClr val="002060"/>
                </a:solidFill>
                <a:latin typeface="Times New Roman" panose="02020603050405020304" pitchFamily="18" charset="0"/>
                <a:cs typeface="Times New Roman" panose="02020603050405020304" pitchFamily="18" charset="0"/>
              </a:rPr>
              <a:t> </a:t>
            </a:r>
            <a:r>
              <a:rPr lang="en-US" altLang="en-US" sz="2000" b="1" u="sng" err="1">
                <a:solidFill>
                  <a:srgbClr val="002060"/>
                </a:solidFill>
                <a:latin typeface="Times New Roman" panose="02020603050405020304" pitchFamily="18" charset="0"/>
                <a:cs typeface="Times New Roman" panose="02020603050405020304" pitchFamily="18" charset="0"/>
              </a:rPr>
              <a:t>phối</a:t>
            </a:r>
            <a:r>
              <a:rPr lang="en-US" altLang="en-US" sz="2000" b="1" u="sng">
                <a:solidFill>
                  <a:srgbClr val="002060"/>
                </a:solidFill>
                <a:latin typeface="Times New Roman" panose="02020603050405020304" pitchFamily="18" charset="0"/>
                <a:cs typeface="Times New Roman" panose="02020603050405020304" pitchFamily="18" charset="0"/>
              </a:rPr>
              <a:t> </a:t>
            </a:r>
            <a:r>
              <a:rPr lang="en-US" altLang="en-US" sz="2000" b="1" u="sng" err="1">
                <a:solidFill>
                  <a:srgbClr val="002060"/>
                </a:solidFill>
                <a:latin typeface="Times New Roman" panose="02020603050405020304" pitchFamily="18" charset="0"/>
                <a:cs typeface="Times New Roman" panose="02020603050405020304" pitchFamily="18" charset="0"/>
              </a:rPr>
              <a:t>thời</a:t>
            </a:r>
            <a:r>
              <a:rPr lang="en-US" altLang="en-US" sz="2000" b="1" u="sng">
                <a:solidFill>
                  <a:srgbClr val="002060"/>
                </a:solidFill>
                <a:latin typeface="Times New Roman" panose="02020603050405020304" pitchFamily="18" charset="0"/>
                <a:cs typeface="Times New Roman" panose="02020603050405020304" pitchFamily="18" charset="0"/>
              </a:rPr>
              <a:t> </a:t>
            </a:r>
            <a:r>
              <a:rPr lang="en-US" altLang="en-US" sz="2000" b="1" u="sng" err="1">
                <a:solidFill>
                  <a:srgbClr val="002060"/>
                </a:solidFill>
                <a:latin typeface="Times New Roman" panose="02020603050405020304" pitchFamily="18" charset="0"/>
                <a:cs typeface="Times New Roman" panose="02020603050405020304" pitchFamily="18" charset="0"/>
              </a:rPr>
              <a:t>gian</a:t>
            </a:r>
            <a:r>
              <a:rPr lang="en-US" altLang="en-US" sz="2000" b="1" u="sng">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như</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thế</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nào</a:t>
            </a:r>
            <a:r>
              <a:rPr lang="en-US" altLang="en-US" sz="2000">
                <a:solidFill>
                  <a:srgbClr val="002060"/>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ü"/>
              <a:defRPr/>
            </a:pPr>
            <a:r>
              <a:rPr lang="en-US" altLang="en-US" sz="2000" err="1">
                <a:solidFill>
                  <a:srgbClr val="002060"/>
                </a:solidFill>
                <a:latin typeface="Times New Roman" panose="02020603050405020304" pitchFamily="18" charset="0"/>
                <a:cs typeface="Times New Roman" panose="02020603050405020304" pitchFamily="18" charset="0"/>
              </a:rPr>
              <a:t>Kế</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hoạch</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có</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đảm</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bảo</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tính</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b="1" u="sng" err="1">
                <a:solidFill>
                  <a:srgbClr val="002060"/>
                </a:solidFill>
                <a:latin typeface="Times New Roman" panose="02020603050405020304" pitchFamily="18" charset="0"/>
                <a:cs typeface="Times New Roman" panose="02020603050405020304" pitchFamily="18" charset="0"/>
              </a:rPr>
              <a:t>khả</a:t>
            </a:r>
            <a:r>
              <a:rPr lang="en-US" altLang="en-US" sz="2000" b="1" u="sng">
                <a:solidFill>
                  <a:srgbClr val="002060"/>
                </a:solidFill>
                <a:latin typeface="Times New Roman" panose="02020603050405020304" pitchFamily="18" charset="0"/>
                <a:cs typeface="Times New Roman" panose="02020603050405020304" pitchFamily="18" charset="0"/>
              </a:rPr>
              <a:t> </a:t>
            </a:r>
            <a:r>
              <a:rPr lang="en-US" altLang="en-US" sz="2000" b="1" u="sng" err="1">
                <a:solidFill>
                  <a:srgbClr val="002060"/>
                </a:solidFill>
                <a:latin typeface="Times New Roman" panose="02020603050405020304" pitchFamily="18" charset="0"/>
                <a:cs typeface="Times New Roman" panose="02020603050405020304" pitchFamily="18" charset="0"/>
              </a:rPr>
              <a:t>thi</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và</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có</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b="1" u="sng" err="1">
                <a:solidFill>
                  <a:srgbClr val="002060"/>
                </a:solidFill>
                <a:latin typeface="Times New Roman" panose="02020603050405020304" pitchFamily="18" charset="0"/>
                <a:cs typeface="Times New Roman" panose="02020603050405020304" pitchFamily="18" charset="0"/>
              </a:rPr>
              <a:t>phù</a:t>
            </a:r>
            <a:r>
              <a:rPr lang="en-US" altLang="en-US" sz="2000" b="1" u="sng">
                <a:solidFill>
                  <a:srgbClr val="002060"/>
                </a:solidFill>
                <a:latin typeface="Times New Roman" panose="02020603050405020304" pitchFamily="18" charset="0"/>
                <a:cs typeface="Times New Roman" panose="02020603050405020304" pitchFamily="18" charset="0"/>
              </a:rPr>
              <a:t> </a:t>
            </a:r>
            <a:r>
              <a:rPr lang="en-US" altLang="en-US" sz="2000" b="1" u="sng" err="1">
                <a:solidFill>
                  <a:srgbClr val="002060"/>
                </a:solidFill>
                <a:latin typeface="Times New Roman" panose="02020603050405020304" pitchFamily="18" charset="0"/>
                <a:cs typeface="Times New Roman" panose="02020603050405020304" pitchFamily="18" charset="0"/>
              </a:rPr>
              <a:t>hợp</a:t>
            </a:r>
            <a:r>
              <a:rPr lang="en-US" altLang="en-US" sz="2000" b="1" u="sng">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trong</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thực</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tiễn</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không</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Việc</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b="1" u="sng" err="1">
                <a:solidFill>
                  <a:srgbClr val="002060"/>
                </a:solidFill>
                <a:latin typeface="Times New Roman" panose="02020603050405020304" pitchFamily="18" charset="0"/>
                <a:cs typeface="Times New Roman" panose="02020603050405020304" pitchFamily="18" charset="0"/>
              </a:rPr>
              <a:t>phân</a:t>
            </a:r>
            <a:r>
              <a:rPr lang="en-US" altLang="en-US" sz="2000" b="1" u="sng">
                <a:solidFill>
                  <a:srgbClr val="002060"/>
                </a:solidFill>
                <a:latin typeface="Times New Roman" panose="02020603050405020304" pitchFamily="18" charset="0"/>
                <a:cs typeface="Times New Roman" panose="02020603050405020304" pitchFamily="18" charset="0"/>
              </a:rPr>
              <a:t> </a:t>
            </a:r>
            <a:r>
              <a:rPr lang="en-US" altLang="en-US" sz="2000" b="1" u="sng" err="1">
                <a:solidFill>
                  <a:srgbClr val="002060"/>
                </a:solidFill>
                <a:latin typeface="Times New Roman" panose="02020603050405020304" pitchFamily="18" charset="0"/>
                <a:cs typeface="Times New Roman" panose="02020603050405020304" pitchFamily="18" charset="0"/>
              </a:rPr>
              <a:t>công</a:t>
            </a:r>
            <a:r>
              <a:rPr lang="en-US" altLang="en-US" sz="2000" b="1" u="sng">
                <a:solidFill>
                  <a:srgbClr val="002060"/>
                </a:solidFill>
                <a:latin typeface="Times New Roman" panose="02020603050405020304" pitchFamily="18" charset="0"/>
                <a:cs typeface="Times New Roman" panose="02020603050405020304" pitchFamily="18" charset="0"/>
              </a:rPr>
              <a:t> </a:t>
            </a:r>
            <a:r>
              <a:rPr lang="en-US" altLang="en-US" sz="2000" b="1" u="sng" err="1">
                <a:solidFill>
                  <a:srgbClr val="002060"/>
                </a:solidFill>
                <a:latin typeface="Times New Roman" panose="02020603050405020304" pitchFamily="18" charset="0"/>
                <a:cs typeface="Times New Roman" panose="02020603050405020304" pitchFamily="18" charset="0"/>
              </a:rPr>
              <a:t>giáo</a:t>
            </a:r>
            <a:r>
              <a:rPr lang="en-US" altLang="en-US" sz="2000" b="1" u="sng">
                <a:solidFill>
                  <a:srgbClr val="002060"/>
                </a:solidFill>
                <a:latin typeface="Times New Roman" panose="02020603050405020304" pitchFamily="18" charset="0"/>
                <a:cs typeface="Times New Roman" panose="02020603050405020304" pitchFamily="18" charset="0"/>
              </a:rPr>
              <a:t> </a:t>
            </a:r>
            <a:r>
              <a:rPr lang="en-US" altLang="en-US" sz="2000" b="1" u="sng" err="1">
                <a:solidFill>
                  <a:srgbClr val="002060"/>
                </a:solidFill>
                <a:latin typeface="Times New Roman" panose="02020603050405020304" pitchFamily="18" charset="0"/>
                <a:cs typeface="Times New Roman" panose="02020603050405020304" pitchFamily="18" charset="0"/>
              </a:rPr>
              <a:t>viên</a:t>
            </a:r>
            <a:r>
              <a:rPr lang="en-US" altLang="en-US" sz="2000" b="1" u="sng">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nên</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thực</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hiện</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như</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thế</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nào</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cho</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phù</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hợp</a:t>
            </a:r>
            <a:r>
              <a:rPr lang="en-US" altLang="en-US" sz="2000">
                <a:solidFill>
                  <a:srgbClr val="002060"/>
                </a:solidFill>
                <a:latin typeface="Times New Roman" panose="02020603050405020304" pitchFamily="18" charset="0"/>
                <a:cs typeface="Times New Roman" panose="02020603050405020304" pitchFamily="18" charset="0"/>
              </a:rPr>
              <a:t>?</a:t>
            </a:r>
          </a:p>
          <a:p>
            <a:pPr marL="285750" indent="-285750" algn="just">
              <a:buFont typeface="Wingdings" panose="05000000000000000000" pitchFamily="2" charset="2"/>
              <a:buChar char="ü"/>
              <a:defRPr/>
            </a:pPr>
            <a:r>
              <a:rPr lang="en-US" altLang="en-US" sz="2000" err="1">
                <a:solidFill>
                  <a:srgbClr val="002060"/>
                </a:solidFill>
                <a:latin typeface="Times New Roman" panose="02020603050405020304" pitchFamily="18" charset="0"/>
                <a:cs typeface="Times New Roman" panose="02020603050405020304" pitchFamily="18" charset="0"/>
              </a:rPr>
              <a:t>Việc</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đánh</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giá</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kết</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quả</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giáo</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dục</a:t>
            </a:r>
            <a:r>
              <a:rPr lang="en-US" altLang="en-US" sz="2000">
                <a:solidFill>
                  <a:srgbClr val="002060"/>
                </a:solidFill>
                <a:latin typeface="Times New Roman" panose="02020603050405020304" pitchFamily="18" charset="0"/>
                <a:cs typeface="Times New Roman" panose="02020603050405020304" pitchFamily="18" charset="0"/>
              </a:rPr>
              <a:t> HĐTN HN </a:t>
            </a:r>
            <a:r>
              <a:rPr lang="en-US" altLang="en-US" sz="2000" err="1">
                <a:solidFill>
                  <a:srgbClr val="002060"/>
                </a:solidFill>
                <a:latin typeface="Times New Roman" panose="02020603050405020304" pitchFamily="18" charset="0"/>
                <a:cs typeface="Times New Roman" panose="02020603050405020304" pitchFamily="18" charset="0"/>
              </a:rPr>
              <a:t>năm</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học</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được</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thể</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hiện</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trong</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kế</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hoạch</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như</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thế</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nào</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Thời</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gian</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thời</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lượng</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yêu</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cầu</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đánh</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giá</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hình</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thức</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phương</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pháp</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đánh</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giá</a:t>
            </a:r>
            <a:r>
              <a:rPr lang="en-US" altLang="en-US" sz="2000">
                <a:solidFill>
                  <a:srgbClr val="002060"/>
                </a:solidFill>
                <a:latin typeface="Times New Roman" panose="02020603050405020304" pitchFamily="18" charset="0"/>
                <a:cs typeface="Times New Roman" panose="02020603050405020304" pitchFamily="18" charset="0"/>
              </a:rPr>
              <a:t>)</a:t>
            </a:r>
          </a:p>
          <a:p>
            <a:pPr marL="285750" indent="-285750" algn="just">
              <a:buFont typeface="Wingdings" panose="05000000000000000000" pitchFamily="2" charset="2"/>
              <a:buChar char="ü"/>
              <a:defRPr/>
            </a:pPr>
            <a:r>
              <a:rPr lang="en-US" altLang="en-US" sz="2000" err="1">
                <a:solidFill>
                  <a:srgbClr val="002060"/>
                </a:solidFill>
                <a:latin typeface="Times New Roman" panose="02020603050405020304" pitchFamily="18" charset="0"/>
                <a:cs typeface="Times New Roman" panose="02020603050405020304" pitchFamily="18" charset="0"/>
              </a:rPr>
              <a:t>Những</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điều</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thầy</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cô</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mong</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muốn</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thay</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đổi</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trong</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kế</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hoạch</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là</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gì</a:t>
            </a:r>
            <a:r>
              <a:rPr lang="en-US" altLang="en-US" sz="2000">
                <a:solidFill>
                  <a:srgbClr val="002060"/>
                </a:solidFill>
                <a:latin typeface="Times New Roman" panose="02020603050405020304" pitchFamily="18" charset="0"/>
                <a:cs typeface="Times New Roman" panose="02020603050405020304" pitchFamily="18" charset="0"/>
              </a:rPr>
              <a:t>?</a:t>
            </a:r>
          </a:p>
          <a:p>
            <a:pPr algn="just">
              <a:defRPr/>
            </a:pPr>
            <a:r>
              <a:rPr lang="en-US" altLang="en-US" sz="2000" u="sng">
                <a:solidFill>
                  <a:srgbClr val="C00000"/>
                </a:solidFill>
                <a:latin typeface="Times New Roman" panose="02020603050405020304" pitchFamily="18" charset="0"/>
                <a:cs typeface="Times New Roman" panose="02020603050405020304" pitchFamily="18" charset="0"/>
              </a:rPr>
              <a:t>3. </a:t>
            </a:r>
            <a:r>
              <a:rPr lang="en-US" altLang="en-US" sz="2000" u="sng" err="1">
                <a:solidFill>
                  <a:srgbClr val="C00000"/>
                </a:solidFill>
                <a:latin typeface="Times New Roman" panose="02020603050405020304" pitchFamily="18" charset="0"/>
                <a:cs typeface="Times New Roman" panose="02020603050405020304" pitchFamily="18" charset="0"/>
              </a:rPr>
              <a:t>Sản</a:t>
            </a:r>
            <a:r>
              <a:rPr lang="en-US" altLang="en-US" sz="2000" u="sng">
                <a:solidFill>
                  <a:srgbClr val="C00000"/>
                </a:solidFill>
                <a:latin typeface="Times New Roman" panose="02020603050405020304" pitchFamily="18" charset="0"/>
                <a:cs typeface="Times New Roman" panose="02020603050405020304" pitchFamily="18" charset="0"/>
              </a:rPr>
              <a:t> </a:t>
            </a:r>
            <a:r>
              <a:rPr lang="en-US" altLang="en-US" sz="2000" u="sng" err="1">
                <a:solidFill>
                  <a:srgbClr val="C00000"/>
                </a:solidFill>
                <a:latin typeface="Times New Roman" panose="02020603050405020304" pitchFamily="18" charset="0"/>
                <a:cs typeface="Times New Roman" panose="02020603050405020304" pitchFamily="18" charset="0"/>
              </a:rPr>
              <a:t>phẩm</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Sơ</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đồ</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tư</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duy</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trên</a:t>
            </a:r>
            <a:r>
              <a:rPr lang="en-US" altLang="en-US" sz="2000">
                <a:solidFill>
                  <a:srgbClr val="002060"/>
                </a:solidFill>
                <a:latin typeface="Times New Roman" panose="02020603050405020304" pitchFamily="18" charset="0"/>
                <a:cs typeface="Times New Roman" panose="02020603050405020304" pitchFamily="18" charset="0"/>
              </a:rPr>
              <a:t> giấy</a:t>
            </a:r>
          </a:p>
          <a:p>
            <a:pPr algn="just">
              <a:defRPr/>
            </a:pPr>
            <a:r>
              <a:rPr lang="en-US" altLang="en-US" sz="2000" u="sng">
                <a:solidFill>
                  <a:srgbClr val="C00000"/>
                </a:solidFill>
                <a:latin typeface="Times New Roman" panose="02020603050405020304" pitchFamily="18" charset="0"/>
                <a:cs typeface="Times New Roman" panose="02020603050405020304" pitchFamily="18" charset="0"/>
              </a:rPr>
              <a:t>4. </a:t>
            </a:r>
            <a:r>
              <a:rPr lang="en-US" altLang="en-US" sz="2000" u="sng" err="1">
                <a:solidFill>
                  <a:srgbClr val="C00000"/>
                </a:solidFill>
                <a:latin typeface="Times New Roman" panose="02020603050405020304" pitchFamily="18" charset="0"/>
                <a:cs typeface="Times New Roman" panose="02020603050405020304" pitchFamily="18" charset="0"/>
              </a:rPr>
              <a:t>Thời</a:t>
            </a:r>
            <a:r>
              <a:rPr lang="en-US" altLang="en-US" sz="2000" u="sng">
                <a:solidFill>
                  <a:srgbClr val="C00000"/>
                </a:solidFill>
                <a:latin typeface="Times New Roman" panose="02020603050405020304" pitchFamily="18" charset="0"/>
                <a:cs typeface="Times New Roman" panose="02020603050405020304" pitchFamily="18" charset="0"/>
              </a:rPr>
              <a:t> </a:t>
            </a:r>
            <a:r>
              <a:rPr lang="en-US" altLang="en-US" sz="2000" u="sng" err="1">
                <a:solidFill>
                  <a:srgbClr val="C00000"/>
                </a:solidFill>
                <a:latin typeface="Times New Roman" panose="02020603050405020304" pitchFamily="18" charset="0"/>
                <a:cs typeface="Times New Roman" panose="02020603050405020304" pitchFamily="18" charset="0"/>
              </a:rPr>
              <a:t>gian</a:t>
            </a:r>
            <a:r>
              <a:rPr lang="en-US" altLang="en-US" sz="2000">
                <a:solidFill>
                  <a:srgbClr val="002060"/>
                </a:solidFill>
                <a:latin typeface="Times New Roman" panose="02020603050405020304" pitchFamily="18" charset="0"/>
                <a:cs typeface="Times New Roman" panose="02020603050405020304" pitchFamily="18" charset="0"/>
              </a:rPr>
              <a:t>: 20 phút</a:t>
            </a:r>
          </a:p>
          <a:p>
            <a:pPr algn="just">
              <a:defRPr/>
            </a:pPr>
            <a:r>
              <a:rPr lang="en-US" altLang="en-US" sz="2000">
                <a:solidFill>
                  <a:srgbClr val="C00000"/>
                </a:solidFill>
                <a:latin typeface="Times New Roman" panose="02020603050405020304" pitchFamily="18" charset="0"/>
                <a:cs typeface="Times New Roman" panose="02020603050405020304" pitchFamily="18" charset="0"/>
              </a:rPr>
              <a:t>5. </a:t>
            </a:r>
            <a:r>
              <a:rPr lang="en-US" altLang="en-US" sz="2000" err="1">
                <a:solidFill>
                  <a:srgbClr val="C00000"/>
                </a:solidFill>
                <a:latin typeface="Times New Roman" panose="02020603050405020304" pitchFamily="18" charset="0"/>
                <a:cs typeface="Times New Roman" panose="02020603050405020304" pitchFamily="18" charset="0"/>
              </a:rPr>
              <a:t>Báo</a:t>
            </a:r>
            <a:r>
              <a:rPr lang="en-US" altLang="en-US" sz="2000">
                <a:solidFill>
                  <a:srgbClr val="C00000"/>
                </a:solidFill>
                <a:latin typeface="Times New Roman" panose="02020603050405020304" pitchFamily="18" charset="0"/>
                <a:cs typeface="Times New Roman" panose="02020603050405020304" pitchFamily="18" charset="0"/>
              </a:rPr>
              <a:t> </a:t>
            </a:r>
            <a:r>
              <a:rPr lang="en-US" altLang="en-US" sz="2000" err="1">
                <a:solidFill>
                  <a:srgbClr val="C00000"/>
                </a:solidFill>
                <a:latin typeface="Times New Roman" panose="02020603050405020304" pitchFamily="18" charset="0"/>
                <a:cs typeface="Times New Roman" panose="02020603050405020304" pitchFamily="18" charset="0"/>
              </a:rPr>
              <a:t>cáo</a:t>
            </a:r>
            <a:r>
              <a:rPr lang="en-US" altLang="en-US" sz="2000">
                <a:solidFill>
                  <a:srgbClr val="C00000"/>
                </a:solidFill>
                <a:latin typeface="Times New Roman" panose="02020603050405020304" pitchFamily="18" charset="0"/>
                <a:cs typeface="Times New Roman" panose="02020603050405020304" pitchFamily="18" charset="0"/>
              </a:rPr>
              <a:t>:</a:t>
            </a:r>
            <a:endParaRPr lang="en-US" altLang="en-US" sz="200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185439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56377-4CA9-A747-B6A8-C1B588FFF30F}"/>
              </a:ext>
            </a:extLst>
          </p:cNvPr>
          <p:cNvSpPr>
            <a:spLocks noGrp="1"/>
          </p:cNvSpPr>
          <p:nvPr>
            <p:ph type="ctrTitle"/>
          </p:nvPr>
        </p:nvSpPr>
        <p:spPr>
          <a:xfrm>
            <a:off x="231918" y="2404845"/>
            <a:ext cx="8607973" cy="1373070"/>
          </a:xfrm>
        </p:spPr>
        <p:txBody>
          <a:bodyPr/>
          <a:lstStyle/>
          <a:p>
            <a:pPr algn="ctr"/>
            <a:r>
              <a:rPr lang="en-US" sz="3200" b="1">
                <a:solidFill>
                  <a:srgbClr val="C00000"/>
                </a:solidFill>
                <a:latin typeface="Arial" panose="020B0604020202020204" pitchFamily="34" charset="0"/>
                <a:cs typeface="Arial" panose="020B0604020202020204" pitchFamily="34" charset="0"/>
              </a:rPr>
              <a:t>XÂY DỰNG KẾ HOẠCH GIÁO DỤC HOẠT ĐỘNG TRẢI NGHIỆM HƯỚNG NGHIỆP </a:t>
            </a:r>
            <a:br>
              <a:rPr lang="en-US" sz="3200" b="1">
                <a:solidFill>
                  <a:srgbClr val="C00000"/>
                </a:solidFill>
                <a:latin typeface="Arial" panose="020B0604020202020204" pitchFamily="34" charset="0"/>
                <a:cs typeface="Arial" panose="020B0604020202020204" pitchFamily="34" charset="0"/>
              </a:rPr>
            </a:br>
            <a:r>
              <a:rPr lang="en-US" sz="3200" b="1">
                <a:solidFill>
                  <a:srgbClr val="C00000"/>
                </a:solidFill>
                <a:latin typeface="Arial" panose="020B0604020202020204" pitchFamily="34" charset="0"/>
                <a:cs typeface="Arial" panose="020B0604020202020204" pitchFamily="34" charset="0"/>
              </a:rPr>
              <a:t>CHỦ ĐỀ</a:t>
            </a:r>
          </a:p>
        </p:txBody>
      </p:sp>
    </p:spTree>
    <p:extLst>
      <p:ext uri="{BB962C8B-B14F-4D97-AF65-F5344CB8AC3E}">
        <p14:creationId xmlns:p14="http://schemas.microsoft.com/office/powerpoint/2010/main" val="24022092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8747" y="31534"/>
            <a:ext cx="7628664" cy="1080938"/>
          </a:xfrm>
        </p:spPr>
        <p:txBody>
          <a:bodyPr/>
          <a:lstStyle/>
          <a:p>
            <a:r>
              <a:rPr lang="en-US"/>
              <a:t>Quan niệm về kế hoạch tổ chức HĐTNHN chủ đề</a:t>
            </a:r>
          </a:p>
        </p:txBody>
      </p:sp>
      <p:sp>
        <p:nvSpPr>
          <p:cNvPr id="5" name="Rectangle: Rounded Corners 59">
            <a:extLst>
              <a:ext uri="{FF2B5EF4-FFF2-40B4-BE49-F238E27FC236}">
                <a16:creationId xmlns:a16="http://schemas.microsoft.com/office/drawing/2014/main" id="{442FFE36-331C-4399-B8F4-E145E0CEC903}"/>
              </a:ext>
            </a:extLst>
          </p:cNvPr>
          <p:cNvSpPr/>
          <p:nvPr/>
        </p:nvSpPr>
        <p:spPr>
          <a:xfrm>
            <a:off x="179400" y="1672390"/>
            <a:ext cx="8723968" cy="3992835"/>
          </a:xfrm>
          <a:prstGeom prst="roundRect">
            <a:avLst>
              <a:gd name="adj" fmla="val 2523"/>
            </a:avLst>
          </a:prstGeom>
          <a:solidFill>
            <a:srgbClr val="002060"/>
          </a:solidFill>
          <a:ln>
            <a:noFill/>
          </a:ln>
          <a:effectLst>
            <a:reflection blurRad="6350" stA="52000" endA="300" endPos="9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6" name="Group 60"/>
          <p:cNvGrpSpPr>
            <a:grpSpLocks/>
          </p:cNvGrpSpPr>
          <p:nvPr/>
        </p:nvGrpSpPr>
        <p:grpSpPr bwMode="auto">
          <a:xfrm>
            <a:off x="135606" y="1761541"/>
            <a:ext cx="8343900" cy="3400425"/>
            <a:chOff x="1507015" y="885372"/>
            <a:chExt cx="4632525" cy="5239654"/>
          </a:xfrm>
        </p:grpSpPr>
        <p:sp>
          <p:nvSpPr>
            <p:cNvPr id="7" name="Rectangle 6">
              <a:extLst>
                <a:ext uri="{FF2B5EF4-FFF2-40B4-BE49-F238E27FC236}">
                  <a16:creationId xmlns:a16="http://schemas.microsoft.com/office/drawing/2014/main" id="{DB1B2CE1-AA15-424F-911E-34A2FA5BB321}"/>
                </a:ext>
              </a:extLst>
            </p:cNvPr>
            <p:cNvSpPr/>
            <p:nvPr/>
          </p:nvSpPr>
          <p:spPr>
            <a:xfrm>
              <a:off x="1814616" y="885372"/>
              <a:ext cx="4324924" cy="5239654"/>
            </a:xfrm>
            <a:prstGeom prst="rect">
              <a:avLst/>
            </a:prstGeom>
            <a:solidFill>
              <a:srgbClr val="F9F9F9"/>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8" name="Group 62"/>
            <p:cNvGrpSpPr>
              <a:grpSpLocks/>
            </p:cNvGrpSpPr>
            <p:nvPr/>
          </p:nvGrpSpPr>
          <p:grpSpPr bwMode="auto">
            <a:xfrm>
              <a:off x="1507015" y="1161229"/>
              <a:ext cx="589214" cy="158161"/>
              <a:chOff x="1507015" y="1161229"/>
              <a:chExt cx="589214" cy="158161"/>
            </a:xfrm>
          </p:grpSpPr>
          <p:sp>
            <p:nvSpPr>
              <p:cNvPr id="50" name="Oval 49">
                <a:extLst>
                  <a:ext uri="{FF2B5EF4-FFF2-40B4-BE49-F238E27FC236}">
                    <a16:creationId xmlns:a16="http://schemas.microsoft.com/office/drawing/2014/main" id="{8729DE58-A266-4909-85A2-D9B69C711F8A}"/>
                  </a:ext>
                </a:extLst>
              </p:cNvPr>
              <p:cNvSpPr/>
              <p:nvPr/>
            </p:nvSpPr>
            <p:spPr>
              <a:xfrm>
                <a:off x="1938068" y="1161229"/>
                <a:ext cx="158161" cy="158161"/>
              </a:xfrm>
              <a:prstGeom prst="ellipse">
                <a:avLst/>
              </a:prstGeom>
              <a:solidFill>
                <a:schemeClr val="tx1">
                  <a:lumMod val="75000"/>
                  <a:lumOff val="25000"/>
                </a:schemeClr>
              </a:solidFill>
              <a:ln>
                <a:no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1" name="Rectangle 50">
                <a:extLst>
                  <a:ext uri="{FF2B5EF4-FFF2-40B4-BE49-F238E27FC236}">
                    <a16:creationId xmlns:a16="http://schemas.microsoft.com/office/drawing/2014/main" id="{6E438E53-BE99-47DF-8FFA-13EFE9D055B6}"/>
                  </a:ext>
                </a:extLst>
              </p:cNvPr>
              <p:cNvSpPr/>
              <p:nvPr/>
            </p:nvSpPr>
            <p:spPr>
              <a:xfrm>
                <a:off x="1507015" y="1178911"/>
                <a:ext cx="510318" cy="44031"/>
              </a:xfrm>
              <a:prstGeom prst="rect">
                <a:avLst/>
              </a:prstGeom>
              <a:gradFill>
                <a:gsLst>
                  <a:gs pos="66400">
                    <a:schemeClr val="bg1">
                      <a:lumMod val="95000"/>
                    </a:schemeClr>
                  </a:gs>
                  <a:gs pos="40000">
                    <a:schemeClr val="bg1">
                      <a:lumMod val="95000"/>
                    </a:schemeClr>
                  </a:gs>
                  <a:gs pos="15000">
                    <a:schemeClr val="tx1"/>
                  </a:gs>
                  <a:gs pos="100000">
                    <a:schemeClr val="tx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en-US"/>
              </a:p>
            </p:txBody>
          </p:sp>
          <p:sp>
            <p:nvSpPr>
              <p:cNvPr id="52" name="Rectangle 51">
                <a:extLst>
                  <a:ext uri="{FF2B5EF4-FFF2-40B4-BE49-F238E27FC236}">
                    <a16:creationId xmlns:a16="http://schemas.microsoft.com/office/drawing/2014/main" id="{4813E2F5-BC28-420F-BC14-702AD3E842D9}"/>
                  </a:ext>
                </a:extLst>
              </p:cNvPr>
              <p:cNvSpPr/>
              <p:nvPr/>
            </p:nvSpPr>
            <p:spPr>
              <a:xfrm>
                <a:off x="1507015" y="1240064"/>
                <a:ext cx="510318" cy="46478"/>
              </a:xfrm>
              <a:prstGeom prst="rect">
                <a:avLst/>
              </a:prstGeom>
              <a:gradFill>
                <a:gsLst>
                  <a:gs pos="66400">
                    <a:schemeClr val="bg1">
                      <a:lumMod val="95000"/>
                    </a:schemeClr>
                  </a:gs>
                  <a:gs pos="40000">
                    <a:schemeClr val="bg1">
                      <a:lumMod val="95000"/>
                    </a:schemeClr>
                  </a:gs>
                  <a:gs pos="15000">
                    <a:schemeClr val="tx1"/>
                  </a:gs>
                  <a:gs pos="100000">
                    <a:schemeClr val="tx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en-US"/>
              </a:p>
            </p:txBody>
          </p:sp>
        </p:grpSp>
        <p:grpSp>
          <p:nvGrpSpPr>
            <p:cNvPr id="9" name="Group 63"/>
            <p:cNvGrpSpPr>
              <a:grpSpLocks/>
            </p:cNvGrpSpPr>
            <p:nvPr/>
          </p:nvGrpSpPr>
          <p:grpSpPr bwMode="auto">
            <a:xfrm>
              <a:off x="1507015" y="1612281"/>
              <a:ext cx="589214" cy="158161"/>
              <a:chOff x="1507015" y="1161229"/>
              <a:chExt cx="589214" cy="158161"/>
            </a:xfrm>
          </p:grpSpPr>
          <p:sp>
            <p:nvSpPr>
              <p:cNvPr id="47" name="Oval 46">
                <a:extLst>
                  <a:ext uri="{FF2B5EF4-FFF2-40B4-BE49-F238E27FC236}">
                    <a16:creationId xmlns:a16="http://schemas.microsoft.com/office/drawing/2014/main" id="{F4840F84-EF29-40E9-A9BD-DA70D9B546B1}"/>
                  </a:ext>
                </a:extLst>
              </p:cNvPr>
              <p:cNvSpPr/>
              <p:nvPr/>
            </p:nvSpPr>
            <p:spPr>
              <a:xfrm>
                <a:off x="1938068" y="1161229"/>
                <a:ext cx="158161" cy="158161"/>
              </a:xfrm>
              <a:prstGeom prst="ellipse">
                <a:avLst/>
              </a:prstGeom>
              <a:solidFill>
                <a:schemeClr val="tx1">
                  <a:lumMod val="75000"/>
                  <a:lumOff val="25000"/>
                </a:schemeClr>
              </a:solidFill>
              <a:ln>
                <a:no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8" name="Rectangle 47">
                <a:extLst>
                  <a:ext uri="{FF2B5EF4-FFF2-40B4-BE49-F238E27FC236}">
                    <a16:creationId xmlns:a16="http://schemas.microsoft.com/office/drawing/2014/main" id="{34B2E799-BDC8-4DFF-A193-834810935F94}"/>
                  </a:ext>
                </a:extLst>
              </p:cNvPr>
              <p:cNvSpPr/>
              <p:nvPr/>
            </p:nvSpPr>
            <p:spPr>
              <a:xfrm>
                <a:off x="1507015" y="1177949"/>
                <a:ext cx="510318" cy="46476"/>
              </a:xfrm>
              <a:prstGeom prst="rect">
                <a:avLst/>
              </a:prstGeom>
              <a:gradFill>
                <a:gsLst>
                  <a:gs pos="66400">
                    <a:schemeClr val="bg1">
                      <a:lumMod val="95000"/>
                    </a:schemeClr>
                  </a:gs>
                  <a:gs pos="40000">
                    <a:schemeClr val="bg1">
                      <a:lumMod val="95000"/>
                    </a:schemeClr>
                  </a:gs>
                  <a:gs pos="15000">
                    <a:schemeClr val="tx1"/>
                  </a:gs>
                  <a:gs pos="100000">
                    <a:schemeClr val="tx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en-US"/>
              </a:p>
            </p:txBody>
          </p:sp>
          <p:sp>
            <p:nvSpPr>
              <p:cNvPr id="49" name="Rectangle 48">
                <a:extLst>
                  <a:ext uri="{FF2B5EF4-FFF2-40B4-BE49-F238E27FC236}">
                    <a16:creationId xmlns:a16="http://schemas.microsoft.com/office/drawing/2014/main" id="{A4E57729-07D9-400D-A39D-8F2483D69ED3}"/>
                  </a:ext>
                </a:extLst>
              </p:cNvPr>
              <p:cNvSpPr/>
              <p:nvPr/>
            </p:nvSpPr>
            <p:spPr>
              <a:xfrm>
                <a:off x="1507015" y="1241549"/>
                <a:ext cx="510318" cy="44031"/>
              </a:xfrm>
              <a:prstGeom prst="rect">
                <a:avLst/>
              </a:prstGeom>
              <a:gradFill>
                <a:gsLst>
                  <a:gs pos="66400">
                    <a:schemeClr val="bg1">
                      <a:lumMod val="95000"/>
                    </a:schemeClr>
                  </a:gs>
                  <a:gs pos="40000">
                    <a:schemeClr val="bg1">
                      <a:lumMod val="95000"/>
                    </a:schemeClr>
                  </a:gs>
                  <a:gs pos="15000">
                    <a:schemeClr val="tx1"/>
                  </a:gs>
                  <a:gs pos="100000">
                    <a:schemeClr val="tx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en-US"/>
              </a:p>
            </p:txBody>
          </p:sp>
        </p:grpSp>
        <p:grpSp>
          <p:nvGrpSpPr>
            <p:cNvPr id="10" name="Group 64"/>
            <p:cNvGrpSpPr>
              <a:grpSpLocks/>
            </p:cNvGrpSpPr>
            <p:nvPr/>
          </p:nvGrpSpPr>
          <p:grpSpPr bwMode="auto">
            <a:xfrm>
              <a:off x="1507015" y="2063333"/>
              <a:ext cx="589214" cy="158161"/>
              <a:chOff x="1507015" y="1161229"/>
              <a:chExt cx="589214" cy="158161"/>
            </a:xfrm>
          </p:grpSpPr>
          <p:sp>
            <p:nvSpPr>
              <p:cNvPr id="44" name="Oval 43">
                <a:extLst>
                  <a:ext uri="{FF2B5EF4-FFF2-40B4-BE49-F238E27FC236}">
                    <a16:creationId xmlns:a16="http://schemas.microsoft.com/office/drawing/2014/main" id="{27B066B4-0DFE-46C8-B249-C16839D469F6}"/>
                  </a:ext>
                </a:extLst>
              </p:cNvPr>
              <p:cNvSpPr/>
              <p:nvPr/>
            </p:nvSpPr>
            <p:spPr>
              <a:xfrm>
                <a:off x="1938068" y="1161229"/>
                <a:ext cx="158161" cy="158161"/>
              </a:xfrm>
              <a:prstGeom prst="ellipse">
                <a:avLst/>
              </a:prstGeom>
              <a:solidFill>
                <a:schemeClr val="tx1">
                  <a:lumMod val="75000"/>
                  <a:lumOff val="25000"/>
                </a:schemeClr>
              </a:solidFill>
              <a:ln>
                <a:no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5" name="Rectangle 44">
                <a:extLst>
                  <a:ext uri="{FF2B5EF4-FFF2-40B4-BE49-F238E27FC236}">
                    <a16:creationId xmlns:a16="http://schemas.microsoft.com/office/drawing/2014/main" id="{3B71FEC6-0449-4EC2-AB67-ED2D38936877}"/>
                  </a:ext>
                </a:extLst>
              </p:cNvPr>
              <p:cNvSpPr/>
              <p:nvPr/>
            </p:nvSpPr>
            <p:spPr>
              <a:xfrm>
                <a:off x="1507015" y="1179435"/>
                <a:ext cx="510318" cy="44031"/>
              </a:xfrm>
              <a:prstGeom prst="rect">
                <a:avLst/>
              </a:prstGeom>
              <a:gradFill>
                <a:gsLst>
                  <a:gs pos="66400">
                    <a:schemeClr val="bg1">
                      <a:lumMod val="95000"/>
                    </a:schemeClr>
                  </a:gs>
                  <a:gs pos="40000">
                    <a:schemeClr val="bg1">
                      <a:lumMod val="95000"/>
                    </a:schemeClr>
                  </a:gs>
                  <a:gs pos="15000">
                    <a:schemeClr val="tx1"/>
                  </a:gs>
                  <a:gs pos="100000">
                    <a:schemeClr val="tx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en-US"/>
              </a:p>
            </p:txBody>
          </p:sp>
          <p:sp>
            <p:nvSpPr>
              <p:cNvPr id="46" name="Rectangle 45">
                <a:extLst>
                  <a:ext uri="{FF2B5EF4-FFF2-40B4-BE49-F238E27FC236}">
                    <a16:creationId xmlns:a16="http://schemas.microsoft.com/office/drawing/2014/main" id="{289B917F-03F6-4710-A421-8209432AD9D6}"/>
                  </a:ext>
                </a:extLst>
              </p:cNvPr>
              <p:cNvSpPr/>
              <p:nvPr/>
            </p:nvSpPr>
            <p:spPr>
              <a:xfrm>
                <a:off x="1507015" y="1240589"/>
                <a:ext cx="510318" cy="46476"/>
              </a:xfrm>
              <a:prstGeom prst="rect">
                <a:avLst/>
              </a:prstGeom>
              <a:gradFill>
                <a:gsLst>
                  <a:gs pos="66400">
                    <a:schemeClr val="bg1">
                      <a:lumMod val="95000"/>
                    </a:schemeClr>
                  </a:gs>
                  <a:gs pos="40000">
                    <a:schemeClr val="bg1">
                      <a:lumMod val="95000"/>
                    </a:schemeClr>
                  </a:gs>
                  <a:gs pos="15000">
                    <a:schemeClr val="tx1"/>
                  </a:gs>
                  <a:gs pos="100000">
                    <a:schemeClr val="tx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en-US"/>
              </a:p>
            </p:txBody>
          </p:sp>
        </p:grpSp>
        <p:grpSp>
          <p:nvGrpSpPr>
            <p:cNvPr id="11" name="Group 65"/>
            <p:cNvGrpSpPr>
              <a:grpSpLocks/>
            </p:cNvGrpSpPr>
            <p:nvPr/>
          </p:nvGrpSpPr>
          <p:grpSpPr bwMode="auto">
            <a:xfrm>
              <a:off x="1507015" y="2514385"/>
              <a:ext cx="589214" cy="158161"/>
              <a:chOff x="1507015" y="1161229"/>
              <a:chExt cx="589214" cy="158161"/>
            </a:xfrm>
          </p:grpSpPr>
          <p:sp>
            <p:nvSpPr>
              <p:cNvPr id="41" name="Oval 40">
                <a:extLst>
                  <a:ext uri="{FF2B5EF4-FFF2-40B4-BE49-F238E27FC236}">
                    <a16:creationId xmlns:a16="http://schemas.microsoft.com/office/drawing/2014/main" id="{2354BB7C-BC70-4EA4-B75A-89603F46BAAA}"/>
                  </a:ext>
                </a:extLst>
              </p:cNvPr>
              <p:cNvSpPr/>
              <p:nvPr/>
            </p:nvSpPr>
            <p:spPr>
              <a:xfrm>
                <a:off x="1938068" y="1161229"/>
                <a:ext cx="158161" cy="158161"/>
              </a:xfrm>
              <a:prstGeom prst="ellipse">
                <a:avLst/>
              </a:prstGeom>
              <a:solidFill>
                <a:schemeClr val="tx1">
                  <a:lumMod val="75000"/>
                  <a:lumOff val="25000"/>
                </a:schemeClr>
              </a:solidFill>
              <a:ln>
                <a:no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2" name="Rectangle 41">
                <a:extLst>
                  <a:ext uri="{FF2B5EF4-FFF2-40B4-BE49-F238E27FC236}">
                    <a16:creationId xmlns:a16="http://schemas.microsoft.com/office/drawing/2014/main" id="{20C26441-9CBC-4848-8517-B96754A05444}"/>
                  </a:ext>
                </a:extLst>
              </p:cNvPr>
              <p:cNvSpPr/>
              <p:nvPr/>
            </p:nvSpPr>
            <p:spPr>
              <a:xfrm>
                <a:off x="1507015" y="1178475"/>
                <a:ext cx="510318" cy="46478"/>
              </a:xfrm>
              <a:prstGeom prst="rect">
                <a:avLst/>
              </a:prstGeom>
              <a:gradFill>
                <a:gsLst>
                  <a:gs pos="66400">
                    <a:schemeClr val="bg1">
                      <a:lumMod val="95000"/>
                    </a:schemeClr>
                  </a:gs>
                  <a:gs pos="40000">
                    <a:schemeClr val="bg1">
                      <a:lumMod val="95000"/>
                    </a:schemeClr>
                  </a:gs>
                  <a:gs pos="15000">
                    <a:schemeClr val="tx1"/>
                  </a:gs>
                  <a:gs pos="100000">
                    <a:schemeClr val="tx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en-US"/>
              </a:p>
            </p:txBody>
          </p:sp>
          <p:sp>
            <p:nvSpPr>
              <p:cNvPr id="43" name="Rectangle 42">
                <a:extLst>
                  <a:ext uri="{FF2B5EF4-FFF2-40B4-BE49-F238E27FC236}">
                    <a16:creationId xmlns:a16="http://schemas.microsoft.com/office/drawing/2014/main" id="{8034F7F0-D3D1-499F-BEAD-0209E842655D}"/>
                  </a:ext>
                </a:extLst>
              </p:cNvPr>
              <p:cNvSpPr/>
              <p:nvPr/>
            </p:nvSpPr>
            <p:spPr>
              <a:xfrm>
                <a:off x="1507015" y="1242075"/>
                <a:ext cx="510318" cy="44031"/>
              </a:xfrm>
              <a:prstGeom prst="rect">
                <a:avLst/>
              </a:prstGeom>
              <a:gradFill>
                <a:gsLst>
                  <a:gs pos="66400">
                    <a:schemeClr val="bg1">
                      <a:lumMod val="95000"/>
                    </a:schemeClr>
                  </a:gs>
                  <a:gs pos="40000">
                    <a:schemeClr val="bg1">
                      <a:lumMod val="95000"/>
                    </a:schemeClr>
                  </a:gs>
                  <a:gs pos="15000">
                    <a:schemeClr val="tx1"/>
                  </a:gs>
                  <a:gs pos="100000">
                    <a:schemeClr val="tx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en-US"/>
              </a:p>
            </p:txBody>
          </p:sp>
        </p:grpSp>
        <p:grpSp>
          <p:nvGrpSpPr>
            <p:cNvPr id="12" name="Group 66"/>
            <p:cNvGrpSpPr>
              <a:grpSpLocks/>
            </p:cNvGrpSpPr>
            <p:nvPr/>
          </p:nvGrpSpPr>
          <p:grpSpPr bwMode="auto">
            <a:xfrm>
              <a:off x="1507015" y="2965437"/>
              <a:ext cx="589214" cy="158161"/>
              <a:chOff x="1507015" y="1161229"/>
              <a:chExt cx="589214" cy="158161"/>
            </a:xfrm>
          </p:grpSpPr>
          <p:sp>
            <p:nvSpPr>
              <p:cNvPr id="38" name="Oval 37">
                <a:extLst>
                  <a:ext uri="{FF2B5EF4-FFF2-40B4-BE49-F238E27FC236}">
                    <a16:creationId xmlns:a16="http://schemas.microsoft.com/office/drawing/2014/main" id="{0F0C6135-1910-4380-9027-1FB63E7CAEF4}"/>
                  </a:ext>
                </a:extLst>
              </p:cNvPr>
              <p:cNvSpPr/>
              <p:nvPr/>
            </p:nvSpPr>
            <p:spPr>
              <a:xfrm>
                <a:off x="1938068" y="1161229"/>
                <a:ext cx="158161" cy="158161"/>
              </a:xfrm>
              <a:prstGeom prst="ellipse">
                <a:avLst/>
              </a:prstGeom>
              <a:solidFill>
                <a:schemeClr val="tx1">
                  <a:lumMod val="75000"/>
                  <a:lumOff val="25000"/>
                </a:schemeClr>
              </a:solidFill>
              <a:ln>
                <a:no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9" name="Rectangle 38">
                <a:extLst>
                  <a:ext uri="{FF2B5EF4-FFF2-40B4-BE49-F238E27FC236}">
                    <a16:creationId xmlns:a16="http://schemas.microsoft.com/office/drawing/2014/main" id="{77B19DF4-77F4-4091-9604-9F1EA5B852F2}"/>
                  </a:ext>
                </a:extLst>
              </p:cNvPr>
              <p:cNvSpPr/>
              <p:nvPr/>
            </p:nvSpPr>
            <p:spPr>
              <a:xfrm>
                <a:off x="1507015" y="1177515"/>
                <a:ext cx="510318" cy="46478"/>
              </a:xfrm>
              <a:prstGeom prst="rect">
                <a:avLst/>
              </a:prstGeom>
              <a:gradFill>
                <a:gsLst>
                  <a:gs pos="66400">
                    <a:schemeClr val="bg1">
                      <a:lumMod val="95000"/>
                    </a:schemeClr>
                  </a:gs>
                  <a:gs pos="40000">
                    <a:schemeClr val="bg1">
                      <a:lumMod val="95000"/>
                    </a:schemeClr>
                  </a:gs>
                  <a:gs pos="15000">
                    <a:schemeClr val="tx1"/>
                  </a:gs>
                  <a:gs pos="100000">
                    <a:schemeClr val="tx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en-US"/>
              </a:p>
            </p:txBody>
          </p:sp>
          <p:sp>
            <p:nvSpPr>
              <p:cNvPr id="40" name="Rectangle 39">
                <a:extLst>
                  <a:ext uri="{FF2B5EF4-FFF2-40B4-BE49-F238E27FC236}">
                    <a16:creationId xmlns:a16="http://schemas.microsoft.com/office/drawing/2014/main" id="{A6DD2284-C4B7-47A1-8B04-A2F9B0694FC7}"/>
                  </a:ext>
                </a:extLst>
              </p:cNvPr>
              <p:cNvSpPr/>
              <p:nvPr/>
            </p:nvSpPr>
            <p:spPr>
              <a:xfrm>
                <a:off x="1507015" y="1241115"/>
                <a:ext cx="510318" cy="44031"/>
              </a:xfrm>
              <a:prstGeom prst="rect">
                <a:avLst/>
              </a:prstGeom>
              <a:gradFill>
                <a:gsLst>
                  <a:gs pos="66400">
                    <a:schemeClr val="bg1">
                      <a:lumMod val="95000"/>
                    </a:schemeClr>
                  </a:gs>
                  <a:gs pos="40000">
                    <a:schemeClr val="bg1">
                      <a:lumMod val="95000"/>
                    </a:schemeClr>
                  </a:gs>
                  <a:gs pos="15000">
                    <a:schemeClr val="tx1"/>
                  </a:gs>
                  <a:gs pos="100000">
                    <a:schemeClr val="tx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en-US"/>
              </a:p>
            </p:txBody>
          </p:sp>
        </p:grpSp>
        <p:grpSp>
          <p:nvGrpSpPr>
            <p:cNvPr id="13" name="Group 67"/>
            <p:cNvGrpSpPr>
              <a:grpSpLocks/>
            </p:cNvGrpSpPr>
            <p:nvPr/>
          </p:nvGrpSpPr>
          <p:grpSpPr bwMode="auto">
            <a:xfrm>
              <a:off x="1507015" y="3416489"/>
              <a:ext cx="589214" cy="158161"/>
              <a:chOff x="1507015" y="1161229"/>
              <a:chExt cx="589214" cy="158161"/>
            </a:xfrm>
          </p:grpSpPr>
          <p:sp>
            <p:nvSpPr>
              <p:cNvPr id="35" name="Oval 34">
                <a:extLst>
                  <a:ext uri="{FF2B5EF4-FFF2-40B4-BE49-F238E27FC236}">
                    <a16:creationId xmlns:a16="http://schemas.microsoft.com/office/drawing/2014/main" id="{11B93B38-75B9-4F88-9407-C57A72AD6B64}"/>
                  </a:ext>
                </a:extLst>
              </p:cNvPr>
              <p:cNvSpPr/>
              <p:nvPr/>
            </p:nvSpPr>
            <p:spPr>
              <a:xfrm>
                <a:off x="1938068" y="1161229"/>
                <a:ext cx="158161" cy="158161"/>
              </a:xfrm>
              <a:prstGeom prst="ellipse">
                <a:avLst/>
              </a:prstGeom>
              <a:solidFill>
                <a:schemeClr val="tx1">
                  <a:lumMod val="75000"/>
                  <a:lumOff val="25000"/>
                </a:schemeClr>
              </a:solidFill>
              <a:ln>
                <a:no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6" name="Rectangle 35">
                <a:extLst>
                  <a:ext uri="{FF2B5EF4-FFF2-40B4-BE49-F238E27FC236}">
                    <a16:creationId xmlns:a16="http://schemas.microsoft.com/office/drawing/2014/main" id="{ED5A7297-5A31-476D-9D7C-D5DCF8441813}"/>
                  </a:ext>
                </a:extLst>
              </p:cNvPr>
              <p:cNvSpPr/>
              <p:nvPr/>
            </p:nvSpPr>
            <p:spPr>
              <a:xfrm>
                <a:off x="1507015" y="1179000"/>
                <a:ext cx="510318" cy="44031"/>
              </a:xfrm>
              <a:prstGeom prst="rect">
                <a:avLst/>
              </a:prstGeom>
              <a:gradFill>
                <a:gsLst>
                  <a:gs pos="66400">
                    <a:schemeClr val="bg1">
                      <a:lumMod val="95000"/>
                    </a:schemeClr>
                  </a:gs>
                  <a:gs pos="40000">
                    <a:schemeClr val="bg1">
                      <a:lumMod val="95000"/>
                    </a:schemeClr>
                  </a:gs>
                  <a:gs pos="15000">
                    <a:schemeClr val="tx1"/>
                  </a:gs>
                  <a:gs pos="100000">
                    <a:schemeClr val="tx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en-US"/>
              </a:p>
            </p:txBody>
          </p:sp>
          <p:sp>
            <p:nvSpPr>
              <p:cNvPr id="37" name="Rectangle 36">
                <a:extLst>
                  <a:ext uri="{FF2B5EF4-FFF2-40B4-BE49-F238E27FC236}">
                    <a16:creationId xmlns:a16="http://schemas.microsoft.com/office/drawing/2014/main" id="{EE5A5EDC-79BD-4A21-81C8-87715AC54841}"/>
                  </a:ext>
                </a:extLst>
              </p:cNvPr>
              <p:cNvSpPr/>
              <p:nvPr/>
            </p:nvSpPr>
            <p:spPr>
              <a:xfrm>
                <a:off x="1507015" y="1240153"/>
                <a:ext cx="510318" cy="46478"/>
              </a:xfrm>
              <a:prstGeom prst="rect">
                <a:avLst/>
              </a:prstGeom>
              <a:gradFill>
                <a:gsLst>
                  <a:gs pos="66400">
                    <a:schemeClr val="bg1">
                      <a:lumMod val="95000"/>
                    </a:schemeClr>
                  </a:gs>
                  <a:gs pos="40000">
                    <a:schemeClr val="bg1">
                      <a:lumMod val="95000"/>
                    </a:schemeClr>
                  </a:gs>
                  <a:gs pos="15000">
                    <a:schemeClr val="tx1"/>
                  </a:gs>
                  <a:gs pos="100000">
                    <a:schemeClr val="tx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en-US"/>
              </a:p>
            </p:txBody>
          </p:sp>
        </p:grpSp>
        <p:grpSp>
          <p:nvGrpSpPr>
            <p:cNvPr id="14" name="Group 68"/>
            <p:cNvGrpSpPr>
              <a:grpSpLocks/>
            </p:cNvGrpSpPr>
            <p:nvPr/>
          </p:nvGrpSpPr>
          <p:grpSpPr bwMode="auto">
            <a:xfrm>
              <a:off x="1507015" y="3867541"/>
              <a:ext cx="589214" cy="158161"/>
              <a:chOff x="1507015" y="1161229"/>
              <a:chExt cx="589214" cy="158161"/>
            </a:xfrm>
          </p:grpSpPr>
          <p:sp>
            <p:nvSpPr>
              <p:cNvPr id="32" name="Oval 31">
                <a:extLst>
                  <a:ext uri="{FF2B5EF4-FFF2-40B4-BE49-F238E27FC236}">
                    <a16:creationId xmlns:a16="http://schemas.microsoft.com/office/drawing/2014/main" id="{17F8DF21-9A94-4BE4-A909-5EA258697AEE}"/>
                  </a:ext>
                </a:extLst>
              </p:cNvPr>
              <p:cNvSpPr/>
              <p:nvPr/>
            </p:nvSpPr>
            <p:spPr>
              <a:xfrm>
                <a:off x="1938068" y="1161229"/>
                <a:ext cx="158161" cy="158161"/>
              </a:xfrm>
              <a:prstGeom prst="ellipse">
                <a:avLst/>
              </a:prstGeom>
              <a:solidFill>
                <a:schemeClr val="tx1">
                  <a:lumMod val="75000"/>
                  <a:lumOff val="25000"/>
                </a:schemeClr>
              </a:solidFill>
              <a:ln>
                <a:no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3" name="Rectangle 32">
                <a:extLst>
                  <a:ext uri="{FF2B5EF4-FFF2-40B4-BE49-F238E27FC236}">
                    <a16:creationId xmlns:a16="http://schemas.microsoft.com/office/drawing/2014/main" id="{B5C83C26-444B-4731-B7C2-D07293D87216}"/>
                  </a:ext>
                </a:extLst>
              </p:cNvPr>
              <p:cNvSpPr/>
              <p:nvPr/>
            </p:nvSpPr>
            <p:spPr>
              <a:xfrm>
                <a:off x="1507015" y="1178040"/>
                <a:ext cx="510318" cy="46476"/>
              </a:xfrm>
              <a:prstGeom prst="rect">
                <a:avLst/>
              </a:prstGeom>
              <a:gradFill>
                <a:gsLst>
                  <a:gs pos="66400">
                    <a:schemeClr val="bg1">
                      <a:lumMod val="95000"/>
                    </a:schemeClr>
                  </a:gs>
                  <a:gs pos="40000">
                    <a:schemeClr val="bg1">
                      <a:lumMod val="95000"/>
                    </a:schemeClr>
                  </a:gs>
                  <a:gs pos="15000">
                    <a:schemeClr val="tx1"/>
                  </a:gs>
                  <a:gs pos="100000">
                    <a:schemeClr val="tx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en-US"/>
              </a:p>
            </p:txBody>
          </p:sp>
          <p:sp>
            <p:nvSpPr>
              <p:cNvPr id="34" name="Rectangle 33">
                <a:extLst>
                  <a:ext uri="{FF2B5EF4-FFF2-40B4-BE49-F238E27FC236}">
                    <a16:creationId xmlns:a16="http://schemas.microsoft.com/office/drawing/2014/main" id="{183AD456-F8BC-4837-ABE0-CEDC8F1B919F}"/>
                  </a:ext>
                </a:extLst>
              </p:cNvPr>
              <p:cNvSpPr/>
              <p:nvPr/>
            </p:nvSpPr>
            <p:spPr>
              <a:xfrm>
                <a:off x="1507015" y="1241640"/>
                <a:ext cx="510318" cy="44031"/>
              </a:xfrm>
              <a:prstGeom prst="rect">
                <a:avLst/>
              </a:prstGeom>
              <a:gradFill>
                <a:gsLst>
                  <a:gs pos="66400">
                    <a:schemeClr val="bg1">
                      <a:lumMod val="95000"/>
                    </a:schemeClr>
                  </a:gs>
                  <a:gs pos="40000">
                    <a:schemeClr val="bg1">
                      <a:lumMod val="95000"/>
                    </a:schemeClr>
                  </a:gs>
                  <a:gs pos="15000">
                    <a:schemeClr val="tx1"/>
                  </a:gs>
                  <a:gs pos="100000">
                    <a:schemeClr val="tx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en-US"/>
              </a:p>
            </p:txBody>
          </p:sp>
        </p:grpSp>
        <p:grpSp>
          <p:nvGrpSpPr>
            <p:cNvPr id="15" name="Group 69"/>
            <p:cNvGrpSpPr>
              <a:grpSpLocks/>
            </p:cNvGrpSpPr>
            <p:nvPr/>
          </p:nvGrpSpPr>
          <p:grpSpPr bwMode="auto">
            <a:xfrm>
              <a:off x="1507015" y="4318593"/>
              <a:ext cx="589214" cy="158161"/>
              <a:chOff x="1507015" y="1161229"/>
              <a:chExt cx="589214" cy="158161"/>
            </a:xfrm>
          </p:grpSpPr>
          <p:sp>
            <p:nvSpPr>
              <p:cNvPr id="29" name="Oval 28">
                <a:extLst>
                  <a:ext uri="{FF2B5EF4-FFF2-40B4-BE49-F238E27FC236}">
                    <a16:creationId xmlns:a16="http://schemas.microsoft.com/office/drawing/2014/main" id="{2AF473A5-B783-42BB-B82A-E40718EFE72C}"/>
                  </a:ext>
                </a:extLst>
              </p:cNvPr>
              <p:cNvSpPr/>
              <p:nvPr/>
            </p:nvSpPr>
            <p:spPr>
              <a:xfrm>
                <a:off x="1938068" y="1161229"/>
                <a:ext cx="158161" cy="158161"/>
              </a:xfrm>
              <a:prstGeom prst="ellipse">
                <a:avLst/>
              </a:prstGeom>
              <a:solidFill>
                <a:schemeClr val="tx1">
                  <a:lumMod val="75000"/>
                  <a:lumOff val="25000"/>
                </a:schemeClr>
              </a:solidFill>
              <a:ln>
                <a:no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0" name="Rectangle 29">
                <a:extLst>
                  <a:ext uri="{FF2B5EF4-FFF2-40B4-BE49-F238E27FC236}">
                    <a16:creationId xmlns:a16="http://schemas.microsoft.com/office/drawing/2014/main" id="{D6FC4338-3584-4583-954B-1F98EB40D204}"/>
                  </a:ext>
                </a:extLst>
              </p:cNvPr>
              <p:cNvSpPr/>
              <p:nvPr/>
            </p:nvSpPr>
            <p:spPr>
              <a:xfrm>
                <a:off x="1507015" y="1179525"/>
                <a:ext cx="510318" cy="44031"/>
              </a:xfrm>
              <a:prstGeom prst="rect">
                <a:avLst/>
              </a:prstGeom>
              <a:gradFill>
                <a:gsLst>
                  <a:gs pos="66400">
                    <a:schemeClr val="bg1">
                      <a:lumMod val="95000"/>
                    </a:schemeClr>
                  </a:gs>
                  <a:gs pos="40000">
                    <a:schemeClr val="bg1">
                      <a:lumMod val="95000"/>
                    </a:schemeClr>
                  </a:gs>
                  <a:gs pos="15000">
                    <a:schemeClr val="tx1"/>
                  </a:gs>
                  <a:gs pos="100000">
                    <a:schemeClr val="tx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en-US"/>
              </a:p>
            </p:txBody>
          </p:sp>
          <p:sp>
            <p:nvSpPr>
              <p:cNvPr id="31" name="Rectangle 30">
                <a:extLst>
                  <a:ext uri="{FF2B5EF4-FFF2-40B4-BE49-F238E27FC236}">
                    <a16:creationId xmlns:a16="http://schemas.microsoft.com/office/drawing/2014/main" id="{E3FDA926-EFC9-4E26-8AA9-27AE12FB0DDB}"/>
                  </a:ext>
                </a:extLst>
              </p:cNvPr>
              <p:cNvSpPr/>
              <p:nvPr/>
            </p:nvSpPr>
            <p:spPr>
              <a:xfrm>
                <a:off x="1507015" y="1240680"/>
                <a:ext cx="510318" cy="46476"/>
              </a:xfrm>
              <a:prstGeom prst="rect">
                <a:avLst/>
              </a:prstGeom>
              <a:gradFill>
                <a:gsLst>
                  <a:gs pos="66400">
                    <a:schemeClr val="bg1">
                      <a:lumMod val="95000"/>
                    </a:schemeClr>
                  </a:gs>
                  <a:gs pos="40000">
                    <a:schemeClr val="bg1">
                      <a:lumMod val="95000"/>
                    </a:schemeClr>
                  </a:gs>
                  <a:gs pos="15000">
                    <a:schemeClr val="tx1"/>
                  </a:gs>
                  <a:gs pos="100000">
                    <a:schemeClr val="tx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en-US"/>
              </a:p>
            </p:txBody>
          </p:sp>
        </p:grpSp>
        <p:grpSp>
          <p:nvGrpSpPr>
            <p:cNvPr id="16" name="Group 70"/>
            <p:cNvGrpSpPr>
              <a:grpSpLocks/>
            </p:cNvGrpSpPr>
            <p:nvPr/>
          </p:nvGrpSpPr>
          <p:grpSpPr bwMode="auto">
            <a:xfrm>
              <a:off x="1507015" y="4769645"/>
              <a:ext cx="589214" cy="158161"/>
              <a:chOff x="1507015" y="1161229"/>
              <a:chExt cx="589214" cy="158161"/>
            </a:xfrm>
          </p:grpSpPr>
          <p:sp>
            <p:nvSpPr>
              <p:cNvPr id="26" name="Oval 25">
                <a:extLst>
                  <a:ext uri="{FF2B5EF4-FFF2-40B4-BE49-F238E27FC236}">
                    <a16:creationId xmlns:a16="http://schemas.microsoft.com/office/drawing/2014/main" id="{0C7F71A9-28C7-4FEE-8CAC-6AE2D9C58EC3}"/>
                  </a:ext>
                </a:extLst>
              </p:cNvPr>
              <p:cNvSpPr/>
              <p:nvPr/>
            </p:nvSpPr>
            <p:spPr>
              <a:xfrm>
                <a:off x="1938068" y="1161229"/>
                <a:ext cx="158161" cy="158161"/>
              </a:xfrm>
              <a:prstGeom prst="ellipse">
                <a:avLst/>
              </a:prstGeom>
              <a:solidFill>
                <a:schemeClr val="tx1">
                  <a:lumMod val="75000"/>
                  <a:lumOff val="25000"/>
                </a:schemeClr>
              </a:solidFill>
              <a:ln>
                <a:no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7" name="Rectangle 26">
                <a:extLst>
                  <a:ext uri="{FF2B5EF4-FFF2-40B4-BE49-F238E27FC236}">
                    <a16:creationId xmlns:a16="http://schemas.microsoft.com/office/drawing/2014/main" id="{AA862D6A-6D28-4D08-BCF6-92DD01081999}"/>
                  </a:ext>
                </a:extLst>
              </p:cNvPr>
              <p:cNvSpPr/>
              <p:nvPr/>
            </p:nvSpPr>
            <p:spPr>
              <a:xfrm>
                <a:off x="1507015" y="1178565"/>
                <a:ext cx="510318" cy="46478"/>
              </a:xfrm>
              <a:prstGeom prst="rect">
                <a:avLst/>
              </a:prstGeom>
              <a:gradFill>
                <a:gsLst>
                  <a:gs pos="66400">
                    <a:schemeClr val="bg1">
                      <a:lumMod val="95000"/>
                    </a:schemeClr>
                  </a:gs>
                  <a:gs pos="40000">
                    <a:schemeClr val="bg1">
                      <a:lumMod val="95000"/>
                    </a:schemeClr>
                  </a:gs>
                  <a:gs pos="15000">
                    <a:schemeClr val="tx1"/>
                  </a:gs>
                  <a:gs pos="100000">
                    <a:schemeClr val="tx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en-US"/>
              </a:p>
            </p:txBody>
          </p:sp>
          <p:sp>
            <p:nvSpPr>
              <p:cNvPr id="28" name="Rectangle 27">
                <a:extLst>
                  <a:ext uri="{FF2B5EF4-FFF2-40B4-BE49-F238E27FC236}">
                    <a16:creationId xmlns:a16="http://schemas.microsoft.com/office/drawing/2014/main" id="{4B6B9A5E-66B8-412D-AE08-7E9834F19E5A}"/>
                  </a:ext>
                </a:extLst>
              </p:cNvPr>
              <p:cNvSpPr/>
              <p:nvPr/>
            </p:nvSpPr>
            <p:spPr>
              <a:xfrm>
                <a:off x="1507015" y="1242165"/>
                <a:ext cx="510318" cy="44031"/>
              </a:xfrm>
              <a:prstGeom prst="rect">
                <a:avLst/>
              </a:prstGeom>
              <a:gradFill>
                <a:gsLst>
                  <a:gs pos="66400">
                    <a:schemeClr val="bg1">
                      <a:lumMod val="95000"/>
                    </a:schemeClr>
                  </a:gs>
                  <a:gs pos="40000">
                    <a:schemeClr val="bg1">
                      <a:lumMod val="95000"/>
                    </a:schemeClr>
                  </a:gs>
                  <a:gs pos="15000">
                    <a:schemeClr val="tx1"/>
                  </a:gs>
                  <a:gs pos="100000">
                    <a:schemeClr val="tx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en-US"/>
              </a:p>
            </p:txBody>
          </p:sp>
        </p:grpSp>
        <p:grpSp>
          <p:nvGrpSpPr>
            <p:cNvPr id="17" name="Group 71"/>
            <p:cNvGrpSpPr>
              <a:grpSpLocks/>
            </p:cNvGrpSpPr>
            <p:nvPr/>
          </p:nvGrpSpPr>
          <p:grpSpPr bwMode="auto">
            <a:xfrm>
              <a:off x="1507015" y="5220697"/>
              <a:ext cx="589214" cy="158161"/>
              <a:chOff x="1507015" y="1161229"/>
              <a:chExt cx="589214" cy="158161"/>
            </a:xfrm>
          </p:grpSpPr>
          <p:sp>
            <p:nvSpPr>
              <p:cNvPr id="23" name="Oval 22">
                <a:extLst>
                  <a:ext uri="{FF2B5EF4-FFF2-40B4-BE49-F238E27FC236}">
                    <a16:creationId xmlns:a16="http://schemas.microsoft.com/office/drawing/2014/main" id="{3FB2CA52-166C-4D20-8A40-3BC0A5B6D4AB}"/>
                  </a:ext>
                </a:extLst>
              </p:cNvPr>
              <p:cNvSpPr/>
              <p:nvPr/>
            </p:nvSpPr>
            <p:spPr>
              <a:xfrm>
                <a:off x="1938068" y="1161229"/>
                <a:ext cx="158161" cy="158161"/>
              </a:xfrm>
              <a:prstGeom prst="ellipse">
                <a:avLst/>
              </a:prstGeom>
              <a:solidFill>
                <a:schemeClr val="tx1">
                  <a:lumMod val="75000"/>
                  <a:lumOff val="25000"/>
                </a:schemeClr>
              </a:solidFill>
              <a:ln>
                <a:no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Rectangle 23">
                <a:extLst>
                  <a:ext uri="{FF2B5EF4-FFF2-40B4-BE49-F238E27FC236}">
                    <a16:creationId xmlns:a16="http://schemas.microsoft.com/office/drawing/2014/main" id="{F5649B1C-993D-4AF4-AE8E-A1E68820EB39}"/>
                  </a:ext>
                </a:extLst>
              </p:cNvPr>
              <p:cNvSpPr/>
              <p:nvPr/>
            </p:nvSpPr>
            <p:spPr>
              <a:xfrm>
                <a:off x="1507015" y="1177604"/>
                <a:ext cx="510318" cy="46478"/>
              </a:xfrm>
              <a:prstGeom prst="rect">
                <a:avLst/>
              </a:prstGeom>
              <a:gradFill>
                <a:gsLst>
                  <a:gs pos="66400">
                    <a:schemeClr val="bg1">
                      <a:lumMod val="95000"/>
                    </a:schemeClr>
                  </a:gs>
                  <a:gs pos="40000">
                    <a:schemeClr val="bg1">
                      <a:lumMod val="95000"/>
                    </a:schemeClr>
                  </a:gs>
                  <a:gs pos="15000">
                    <a:schemeClr val="tx1"/>
                  </a:gs>
                  <a:gs pos="100000">
                    <a:schemeClr val="tx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en-US"/>
              </a:p>
            </p:txBody>
          </p:sp>
          <p:sp>
            <p:nvSpPr>
              <p:cNvPr id="25" name="Rectangle 24">
                <a:extLst>
                  <a:ext uri="{FF2B5EF4-FFF2-40B4-BE49-F238E27FC236}">
                    <a16:creationId xmlns:a16="http://schemas.microsoft.com/office/drawing/2014/main" id="{7204E03E-9A72-4DCC-9087-720208D8EE78}"/>
                  </a:ext>
                </a:extLst>
              </p:cNvPr>
              <p:cNvSpPr/>
              <p:nvPr/>
            </p:nvSpPr>
            <p:spPr>
              <a:xfrm>
                <a:off x="1507015" y="1241204"/>
                <a:ext cx="510318" cy="44031"/>
              </a:xfrm>
              <a:prstGeom prst="rect">
                <a:avLst/>
              </a:prstGeom>
              <a:gradFill>
                <a:gsLst>
                  <a:gs pos="66400">
                    <a:schemeClr val="bg1">
                      <a:lumMod val="95000"/>
                    </a:schemeClr>
                  </a:gs>
                  <a:gs pos="40000">
                    <a:schemeClr val="bg1">
                      <a:lumMod val="95000"/>
                    </a:schemeClr>
                  </a:gs>
                  <a:gs pos="15000">
                    <a:schemeClr val="tx1"/>
                  </a:gs>
                  <a:gs pos="100000">
                    <a:schemeClr val="tx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en-US"/>
              </a:p>
            </p:txBody>
          </p:sp>
        </p:grpSp>
        <p:grpSp>
          <p:nvGrpSpPr>
            <p:cNvPr id="18" name="Group 72"/>
            <p:cNvGrpSpPr>
              <a:grpSpLocks/>
            </p:cNvGrpSpPr>
            <p:nvPr/>
          </p:nvGrpSpPr>
          <p:grpSpPr bwMode="auto">
            <a:xfrm>
              <a:off x="1507015" y="5671749"/>
              <a:ext cx="589214" cy="158161"/>
              <a:chOff x="1507015" y="1161229"/>
              <a:chExt cx="589214" cy="158161"/>
            </a:xfrm>
          </p:grpSpPr>
          <p:sp>
            <p:nvSpPr>
              <p:cNvPr id="20" name="Oval 19">
                <a:extLst>
                  <a:ext uri="{FF2B5EF4-FFF2-40B4-BE49-F238E27FC236}">
                    <a16:creationId xmlns:a16="http://schemas.microsoft.com/office/drawing/2014/main" id="{A93359AE-4033-4A8A-8557-116F82563605}"/>
                  </a:ext>
                </a:extLst>
              </p:cNvPr>
              <p:cNvSpPr/>
              <p:nvPr/>
            </p:nvSpPr>
            <p:spPr>
              <a:xfrm>
                <a:off x="1938068" y="1161229"/>
                <a:ext cx="158161" cy="158161"/>
              </a:xfrm>
              <a:prstGeom prst="ellipse">
                <a:avLst/>
              </a:prstGeom>
              <a:solidFill>
                <a:schemeClr val="tx1">
                  <a:lumMod val="75000"/>
                  <a:lumOff val="25000"/>
                </a:schemeClr>
              </a:solidFill>
              <a:ln>
                <a:no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1" name="Rectangle 20">
                <a:extLst>
                  <a:ext uri="{FF2B5EF4-FFF2-40B4-BE49-F238E27FC236}">
                    <a16:creationId xmlns:a16="http://schemas.microsoft.com/office/drawing/2014/main" id="{E17ED4D1-4984-4E3C-A05D-93BA27FF197C}"/>
                  </a:ext>
                </a:extLst>
              </p:cNvPr>
              <p:cNvSpPr/>
              <p:nvPr/>
            </p:nvSpPr>
            <p:spPr>
              <a:xfrm>
                <a:off x="1507015" y="1179091"/>
                <a:ext cx="510318" cy="44031"/>
              </a:xfrm>
              <a:prstGeom prst="rect">
                <a:avLst/>
              </a:prstGeom>
              <a:gradFill>
                <a:gsLst>
                  <a:gs pos="66400">
                    <a:schemeClr val="bg1">
                      <a:lumMod val="95000"/>
                    </a:schemeClr>
                  </a:gs>
                  <a:gs pos="40000">
                    <a:schemeClr val="bg1">
                      <a:lumMod val="95000"/>
                    </a:schemeClr>
                  </a:gs>
                  <a:gs pos="15000">
                    <a:schemeClr val="tx1"/>
                  </a:gs>
                  <a:gs pos="100000">
                    <a:schemeClr val="tx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en-US"/>
              </a:p>
            </p:txBody>
          </p:sp>
          <p:sp>
            <p:nvSpPr>
              <p:cNvPr id="22" name="Rectangle 21">
                <a:extLst>
                  <a:ext uri="{FF2B5EF4-FFF2-40B4-BE49-F238E27FC236}">
                    <a16:creationId xmlns:a16="http://schemas.microsoft.com/office/drawing/2014/main" id="{D6B9FCBD-FCA2-4220-8874-E0418E3F64D3}"/>
                  </a:ext>
                </a:extLst>
              </p:cNvPr>
              <p:cNvSpPr/>
              <p:nvPr/>
            </p:nvSpPr>
            <p:spPr>
              <a:xfrm>
                <a:off x="1507015" y="1240244"/>
                <a:ext cx="510318" cy="46478"/>
              </a:xfrm>
              <a:prstGeom prst="rect">
                <a:avLst/>
              </a:prstGeom>
              <a:gradFill>
                <a:gsLst>
                  <a:gs pos="66400">
                    <a:schemeClr val="bg1">
                      <a:lumMod val="95000"/>
                    </a:schemeClr>
                  </a:gs>
                  <a:gs pos="40000">
                    <a:schemeClr val="bg1">
                      <a:lumMod val="95000"/>
                    </a:schemeClr>
                  </a:gs>
                  <a:gs pos="15000">
                    <a:schemeClr val="tx1"/>
                  </a:gs>
                  <a:gs pos="100000">
                    <a:schemeClr val="tx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en-US"/>
              </a:p>
            </p:txBody>
          </p:sp>
        </p:grpSp>
        <p:sp>
          <p:nvSpPr>
            <p:cNvPr id="19" name="TextBox 18">
              <a:extLst>
                <a:ext uri="{FF2B5EF4-FFF2-40B4-BE49-F238E27FC236}">
                  <a16:creationId xmlns:a16="http://schemas.microsoft.com/office/drawing/2014/main" id="{355371BC-CCDB-48A2-96F2-FA23A8DAD8BD}"/>
                </a:ext>
              </a:extLst>
            </p:cNvPr>
            <p:cNvSpPr txBox="1"/>
            <p:nvPr/>
          </p:nvSpPr>
          <p:spPr>
            <a:xfrm>
              <a:off x="1814616" y="978326"/>
              <a:ext cx="2090630" cy="569952"/>
            </a:xfrm>
            <a:prstGeom prst="rect">
              <a:avLst/>
            </a:prstGeom>
            <a:noFill/>
          </p:spPr>
          <p:txBody>
            <a:bodyPr>
              <a:spAutoFit/>
            </a:bodyPr>
            <a:lstStyle/>
            <a:p>
              <a:pPr algn="ctr">
                <a:defRPr/>
              </a:pPr>
              <a:endParaRPr lang="en-US">
                <a:solidFill>
                  <a:schemeClr val="accent4">
                    <a:lumMod val="50000"/>
                  </a:schemeClr>
                </a:solidFill>
                <a:latin typeface="UTM HelvetIns" panose="02040603050506020204" pitchFamily="18" charset="0"/>
              </a:endParaRPr>
            </a:p>
          </p:txBody>
        </p:sp>
      </p:grpSp>
      <p:sp>
        <p:nvSpPr>
          <p:cNvPr id="53" name="TextBox 52">
            <a:extLst>
              <a:ext uri="{FF2B5EF4-FFF2-40B4-BE49-F238E27FC236}">
                <a16:creationId xmlns:a16="http://schemas.microsoft.com/office/drawing/2014/main" id="{ECE16D33-B797-4D69-A0A5-0F16A7CDD3AF}"/>
              </a:ext>
            </a:extLst>
          </p:cNvPr>
          <p:cNvSpPr txBox="1"/>
          <p:nvPr/>
        </p:nvSpPr>
        <p:spPr>
          <a:xfrm>
            <a:off x="1196056" y="1856791"/>
            <a:ext cx="7185025" cy="3254375"/>
          </a:xfrm>
          <a:prstGeom prst="rect">
            <a:avLst/>
          </a:prstGeom>
          <a:noFill/>
        </p:spPr>
        <p:txBody>
          <a:bodyPr wrap="square">
            <a:spAutoFit/>
          </a:bodyPr>
          <a:lstStyle/>
          <a:p>
            <a:pPr algn="just">
              <a:lnSpc>
                <a:spcPct val="107000"/>
              </a:lnSpc>
              <a:spcAft>
                <a:spcPts val="450"/>
              </a:spcAft>
              <a:defRPr/>
            </a:pPr>
            <a:r>
              <a:rPr lang="vi-VN" sz="2400"/>
              <a:t>Kế hoạch tổ chức </a:t>
            </a:r>
            <a:r>
              <a:rPr lang="en-US" sz="2400"/>
              <a:t>HĐTN, HN</a:t>
            </a:r>
            <a:r>
              <a:rPr lang="vi-VN" sz="2400"/>
              <a:t> chủ đề là </a:t>
            </a:r>
            <a:r>
              <a:rPr lang="vi-VN" sz="2400" b="1" u="sng">
                <a:solidFill>
                  <a:srgbClr val="FF0000"/>
                </a:solidFill>
              </a:rPr>
              <a:t>bản thiết kế chi tiết các thành tố hoạt động của thầy và trò </a:t>
            </a:r>
            <a:r>
              <a:rPr lang="vi-VN" sz="2400"/>
              <a:t>nhằm thực hiện tốt các mục tiêu giáo dục chủ đề đã đề ra. Các thành tố cơ bản của KHGD chủ đề bao gồm: </a:t>
            </a:r>
            <a:r>
              <a:rPr lang="vi-VN" sz="2400" b="1"/>
              <a:t>Mục tiêu</a:t>
            </a:r>
            <a:r>
              <a:rPr lang="vi-VN" sz="2400"/>
              <a:t> giáo dục; </a:t>
            </a:r>
            <a:r>
              <a:rPr lang="vi-VN" sz="2400" b="1"/>
              <a:t>nội dung </a:t>
            </a:r>
            <a:r>
              <a:rPr lang="vi-VN" sz="2400"/>
              <a:t>giáo dục; </a:t>
            </a:r>
            <a:r>
              <a:rPr lang="vi-VN" sz="2400" b="1"/>
              <a:t>phương pháp</a:t>
            </a:r>
            <a:r>
              <a:rPr lang="vi-VN" sz="2400"/>
              <a:t>, </a:t>
            </a:r>
            <a:r>
              <a:rPr lang="vi-VN" sz="2400" b="1"/>
              <a:t>phương tiện </a:t>
            </a:r>
            <a:r>
              <a:rPr lang="vi-VN" sz="2400"/>
              <a:t>giáo dục; </a:t>
            </a:r>
            <a:r>
              <a:rPr lang="vi-VN" sz="2400" b="1"/>
              <a:t>đánh giá</a:t>
            </a:r>
            <a:r>
              <a:rPr lang="vi-VN" sz="2400"/>
              <a:t> kết quả giáo dục; </a:t>
            </a:r>
            <a:r>
              <a:rPr lang="vi-VN" sz="2400" b="1"/>
              <a:t>tiến trình hoạt động </a:t>
            </a:r>
            <a:r>
              <a:rPr lang="vi-VN" sz="2400"/>
              <a:t>của thầy và trò.</a:t>
            </a:r>
            <a:endParaRPr lang="en-US" sz="2400">
              <a:solidFill>
                <a:schemeClr val="accent1">
                  <a:lumMod val="75000"/>
                </a:schemeClr>
              </a:solidFill>
              <a:latin typeface="Calibri Light (Headings)"/>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607413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barn(inVertical)">
                                      <p:cBhvr>
                                        <p:cTn id="7"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8747" y="31534"/>
            <a:ext cx="7797106" cy="1080938"/>
          </a:xfrm>
        </p:spPr>
        <p:txBody>
          <a:bodyPr/>
          <a:lstStyle/>
          <a:p>
            <a:r>
              <a:rPr lang="de-DE" altLang="en-US">
                <a:ea typeface="ＭＳ Ｐゴシック" panose="020B0600070205080204" pitchFamily="34" charset="-128"/>
              </a:rPr>
              <a:t>Quy trình xây dựng kế hoạch tổ chức HĐTN, HN</a:t>
            </a:r>
            <a:r>
              <a:rPr lang="vi-VN" altLang="en-US">
                <a:ea typeface="ＭＳ Ｐゴシック" panose="020B0600070205080204" pitchFamily="34" charset="-128"/>
              </a:rPr>
              <a:t> theo chủ đề</a:t>
            </a:r>
            <a:endParaRPr lang="en-US"/>
          </a:p>
        </p:txBody>
      </p:sp>
      <p:pic>
        <p:nvPicPr>
          <p:cNvPr id="4" name="Content Placeholder 6"/>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584200" y="1881188"/>
            <a:ext cx="8258175" cy="3810000"/>
          </a:xfrm>
        </p:spPr>
      </p:pic>
    </p:spTree>
    <p:extLst>
      <p:ext uri="{BB962C8B-B14F-4D97-AF65-F5344CB8AC3E}">
        <p14:creationId xmlns:p14="http://schemas.microsoft.com/office/powerpoint/2010/main" val="12588669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Cấu trúc kế hoạch tổ chức HĐTNHN chủ đề</a:t>
            </a:r>
          </a:p>
        </p:txBody>
      </p:sp>
      <p:grpSp>
        <p:nvGrpSpPr>
          <p:cNvPr id="10" name="Group 9"/>
          <p:cNvGrpSpPr/>
          <p:nvPr/>
        </p:nvGrpSpPr>
        <p:grpSpPr>
          <a:xfrm>
            <a:off x="191503" y="1379370"/>
            <a:ext cx="8868276" cy="4483032"/>
            <a:chOff x="191503" y="1379370"/>
            <a:chExt cx="8868276" cy="4483032"/>
          </a:xfrm>
        </p:grpSpPr>
        <p:sp>
          <p:nvSpPr>
            <p:cNvPr id="4" name="object 57">
              <a:extLst>
                <a:ext uri="{FF2B5EF4-FFF2-40B4-BE49-F238E27FC236}">
                  <a16:creationId xmlns:a16="http://schemas.microsoft.com/office/drawing/2014/main" id="{B9E3E064-A3E3-4CE1-A2D6-DC8862054A14}"/>
                </a:ext>
              </a:extLst>
            </p:cNvPr>
            <p:cNvSpPr txBox="1"/>
            <p:nvPr/>
          </p:nvSpPr>
          <p:spPr>
            <a:xfrm>
              <a:off x="191503" y="1379370"/>
              <a:ext cx="8861425" cy="692497"/>
            </a:xfrm>
            <a:prstGeom prst="rect">
              <a:avLst/>
            </a:prstGeom>
            <a:solidFill>
              <a:schemeClr val="tx2">
                <a:lumMod val="20000"/>
                <a:lumOff val="80000"/>
              </a:schemeClr>
            </a:solidFill>
            <a:ln w="28575">
              <a:solidFill>
                <a:srgbClr val="C00000"/>
              </a:solidFill>
            </a:ln>
          </p:spPr>
          <p:txBody>
            <a:bodyPr lIns="0" tIns="68580" rIns="0" bIns="68580">
              <a:spAutoFit/>
            </a:bodyPr>
            <a:lstStyle/>
            <a:p>
              <a:pPr marL="83113" algn="just">
                <a:defRPr/>
              </a:pPr>
              <a:r>
                <a:rPr lang="en-US" sz="1200" b="1" err="1">
                  <a:solidFill>
                    <a:srgbClr val="002060"/>
                  </a:solidFill>
                  <a:latin typeface="time new roman"/>
                  <a:cs typeface="Arial" panose="020B0604020202020204" pitchFamily="34" charset="0"/>
                </a:rPr>
                <a:t>Trường</a:t>
              </a:r>
              <a:r>
                <a:rPr lang="en-US" sz="1200" b="1">
                  <a:solidFill>
                    <a:srgbClr val="002060"/>
                  </a:solidFill>
                  <a:latin typeface="time new roman"/>
                  <a:cs typeface="Arial" panose="020B0604020202020204" pitchFamily="34" charset="0"/>
                </a:rPr>
                <a:t>: ……………………….	 						</a:t>
              </a:r>
              <a:r>
                <a:rPr lang="en-US" sz="1200" b="1" err="1">
                  <a:solidFill>
                    <a:srgbClr val="002060"/>
                  </a:solidFill>
                  <a:latin typeface="time new roman"/>
                  <a:cs typeface="Arial" panose="020B0604020202020204" pitchFamily="34" charset="0"/>
                </a:rPr>
                <a:t>Họ</a:t>
              </a:r>
              <a:r>
                <a:rPr lang="en-US" sz="1200" b="1">
                  <a:solidFill>
                    <a:srgbClr val="002060"/>
                  </a:solidFill>
                  <a:latin typeface="time new roman"/>
                  <a:cs typeface="Arial" panose="020B0604020202020204" pitchFamily="34" charset="0"/>
                </a:rPr>
                <a:t> </a:t>
              </a:r>
              <a:r>
                <a:rPr lang="en-US" sz="1200" b="1" err="1">
                  <a:solidFill>
                    <a:srgbClr val="002060"/>
                  </a:solidFill>
                  <a:latin typeface="time new roman"/>
                  <a:cs typeface="Arial" panose="020B0604020202020204" pitchFamily="34" charset="0"/>
                </a:rPr>
                <a:t>và</a:t>
              </a:r>
              <a:r>
                <a:rPr lang="en-US" sz="1200" b="1">
                  <a:solidFill>
                    <a:srgbClr val="002060"/>
                  </a:solidFill>
                  <a:latin typeface="time new roman"/>
                  <a:cs typeface="Arial" panose="020B0604020202020204" pitchFamily="34" charset="0"/>
                </a:rPr>
                <a:t> </a:t>
              </a:r>
              <a:r>
                <a:rPr lang="en-US" sz="1200" b="1" err="1">
                  <a:solidFill>
                    <a:srgbClr val="002060"/>
                  </a:solidFill>
                  <a:latin typeface="time new roman"/>
                  <a:cs typeface="Arial" panose="020B0604020202020204" pitchFamily="34" charset="0"/>
                </a:rPr>
                <a:t>tên</a:t>
              </a:r>
              <a:r>
                <a:rPr lang="en-US" sz="1200" b="1">
                  <a:solidFill>
                    <a:srgbClr val="002060"/>
                  </a:solidFill>
                  <a:latin typeface="time new roman"/>
                  <a:cs typeface="Arial" panose="020B0604020202020204" pitchFamily="34" charset="0"/>
                </a:rPr>
                <a:t> </a:t>
              </a:r>
              <a:r>
                <a:rPr lang="en-US" sz="1200" b="1" err="1">
                  <a:solidFill>
                    <a:srgbClr val="002060"/>
                  </a:solidFill>
                  <a:latin typeface="time new roman"/>
                  <a:cs typeface="Arial" panose="020B0604020202020204" pitchFamily="34" charset="0"/>
                </a:rPr>
                <a:t>giáo</a:t>
              </a:r>
              <a:r>
                <a:rPr lang="en-US" sz="1200" b="1">
                  <a:solidFill>
                    <a:srgbClr val="002060"/>
                  </a:solidFill>
                  <a:latin typeface="time new roman"/>
                  <a:cs typeface="Arial" panose="020B0604020202020204" pitchFamily="34" charset="0"/>
                </a:rPr>
                <a:t> </a:t>
              </a:r>
              <a:r>
                <a:rPr lang="en-US" sz="1200" b="1" err="1">
                  <a:solidFill>
                    <a:srgbClr val="002060"/>
                  </a:solidFill>
                  <a:latin typeface="time new roman"/>
                  <a:cs typeface="Arial" panose="020B0604020202020204" pitchFamily="34" charset="0"/>
                </a:rPr>
                <a:t>viên</a:t>
              </a:r>
              <a:endParaRPr lang="en-US" sz="1200" b="1">
                <a:solidFill>
                  <a:srgbClr val="002060"/>
                </a:solidFill>
                <a:latin typeface="time new roman"/>
                <a:cs typeface="Arial" panose="020B0604020202020204" pitchFamily="34" charset="0"/>
              </a:endParaRPr>
            </a:p>
            <a:p>
              <a:pPr marL="83113" algn="just">
                <a:defRPr/>
              </a:pPr>
              <a:r>
                <a:rPr lang="en-US" sz="1200" b="1" err="1">
                  <a:solidFill>
                    <a:srgbClr val="002060"/>
                  </a:solidFill>
                  <a:latin typeface="time new roman"/>
                  <a:cs typeface="Arial" panose="020B0604020202020204" pitchFamily="34" charset="0"/>
                </a:rPr>
                <a:t>Tổ</a:t>
              </a:r>
              <a:r>
                <a:rPr lang="en-US" sz="1200" b="1">
                  <a:solidFill>
                    <a:srgbClr val="002060"/>
                  </a:solidFill>
                  <a:latin typeface="time new roman"/>
                  <a:cs typeface="Arial" panose="020B0604020202020204" pitchFamily="34" charset="0"/>
                </a:rPr>
                <a:t>: ……………………………….	   						</a:t>
              </a:r>
              <a:r>
                <a:rPr lang="en-US" sz="1200" b="1">
                  <a:solidFill>
                    <a:schemeClr val="accent5">
                      <a:lumMod val="75000"/>
                    </a:schemeClr>
                  </a:solidFill>
                  <a:latin typeface="time new roman"/>
                  <a:cs typeface="Arial" panose="020B0604020202020204" pitchFamily="34" charset="0"/>
                </a:rPr>
                <a:t>……………..…………….</a:t>
              </a:r>
            </a:p>
            <a:p>
              <a:pPr marL="83113" algn="just">
                <a:defRPr/>
              </a:pPr>
              <a:r>
                <a:rPr lang="en-US" sz="1200" b="1" err="1">
                  <a:solidFill>
                    <a:schemeClr val="accent5">
                      <a:lumMod val="75000"/>
                    </a:schemeClr>
                  </a:solidFill>
                  <a:latin typeface="time new roman"/>
                  <a:cs typeface="Arial" panose="020B0604020202020204" pitchFamily="34" charset="0"/>
                </a:rPr>
                <a:t>Ngày</a:t>
              </a:r>
              <a:r>
                <a:rPr lang="en-US" sz="1200" b="1">
                  <a:solidFill>
                    <a:schemeClr val="accent5">
                      <a:lumMod val="75000"/>
                    </a:schemeClr>
                  </a:solidFill>
                  <a:latin typeface="time new roman"/>
                  <a:cs typeface="Arial" panose="020B0604020202020204" pitchFamily="34" charset="0"/>
                </a:rPr>
                <a:t>: ……………………………</a:t>
              </a:r>
            </a:p>
          </p:txBody>
        </p:sp>
        <p:sp>
          <p:nvSpPr>
            <p:cNvPr id="5" name="object 57">
              <a:extLst>
                <a:ext uri="{FF2B5EF4-FFF2-40B4-BE49-F238E27FC236}">
                  <a16:creationId xmlns:a16="http://schemas.microsoft.com/office/drawing/2014/main" id="{95331DA2-A9D8-4D75-A96F-821F84B6F392}"/>
                </a:ext>
              </a:extLst>
            </p:cNvPr>
            <p:cNvSpPr txBox="1"/>
            <p:nvPr/>
          </p:nvSpPr>
          <p:spPr>
            <a:xfrm>
              <a:off x="191503" y="2071520"/>
              <a:ext cx="8853488" cy="839787"/>
            </a:xfrm>
            <a:prstGeom prst="rect">
              <a:avLst/>
            </a:prstGeom>
            <a:solidFill>
              <a:schemeClr val="tx2">
                <a:lumMod val="20000"/>
                <a:lumOff val="80000"/>
              </a:schemeClr>
            </a:solidFill>
            <a:ln w="38100">
              <a:solidFill>
                <a:srgbClr val="C00000"/>
              </a:solidFill>
            </a:ln>
          </p:spPr>
          <p:txBody>
            <a:bodyPr lIns="0" tIns="8749" rIns="0" bIns="0">
              <a:spAutoFit/>
            </a:bodyPr>
            <a:lstStyle/>
            <a:p>
              <a:pPr marL="83113" algn="ctr">
                <a:lnSpc>
                  <a:spcPct val="120000"/>
                </a:lnSpc>
                <a:defRPr/>
              </a:pPr>
              <a:r>
                <a:rPr lang="en-US" sz="1500" b="1">
                  <a:solidFill>
                    <a:srgbClr val="002060"/>
                  </a:solidFill>
                  <a:latin typeface="time new roman"/>
                  <a:cs typeface="Arial" panose="020B0604020202020204" pitchFamily="34" charset="0"/>
                </a:rPr>
                <a:t>TÊN CHỦ ĐỀ: ………………………</a:t>
              </a:r>
            </a:p>
            <a:p>
              <a:pPr marL="83113" algn="ctr">
                <a:lnSpc>
                  <a:spcPct val="120000"/>
                </a:lnSpc>
                <a:defRPr/>
              </a:pPr>
              <a:r>
                <a:rPr lang="en-US" sz="1500" b="1">
                  <a:solidFill>
                    <a:srgbClr val="002060"/>
                  </a:solidFill>
                  <a:latin typeface="time new roman"/>
                  <a:cs typeface="Arial" panose="020B0604020202020204" pitchFamily="34" charset="0"/>
                </a:rPr>
                <a:t>LOẠI HÌNH TỔ CHỨC:……………..; LỚP ………………..</a:t>
              </a:r>
            </a:p>
            <a:p>
              <a:pPr marL="83113" algn="ctr">
                <a:lnSpc>
                  <a:spcPct val="120000"/>
                </a:lnSpc>
                <a:defRPr/>
              </a:pPr>
              <a:r>
                <a:rPr sz="1500" b="1" spc="-4">
                  <a:solidFill>
                    <a:srgbClr val="002060"/>
                  </a:solidFill>
                  <a:latin typeface="time new roman"/>
                  <a:cs typeface="Arial" panose="020B0604020202020204" pitchFamily="34" charset="0"/>
                </a:rPr>
                <a:t>(Thời </a:t>
              </a:r>
              <a:r>
                <a:rPr sz="1500" b="1">
                  <a:solidFill>
                    <a:srgbClr val="002060"/>
                  </a:solidFill>
                  <a:latin typeface="time new roman"/>
                  <a:cs typeface="Arial" panose="020B0604020202020204" pitchFamily="34" charset="0"/>
                </a:rPr>
                <a:t>gian: …</a:t>
              </a:r>
              <a:r>
                <a:rPr lang="en-US" sz="1500" b="1" spc="-14">
                  <a:solidFill>
                    <a:srgbClr val="002060"/>
                  </a:solidFill>
                  <a:latin typeface="time new roman"/>
                  <a:cs typeface="Arial" panose="020B0604020202020204" pitchFamily="34" charset="0"/>
                </a:rPr>
                <a:t>…...............</a:t>
              </a:r>
              <a:r>
                <a:rPr sz="1500" b="1" spc="-4">
                  <a:solidFill>
                    <a:srgbClr val="002060"/>
                  </a:solidFill>
                  <a:latin typeface="time new roman"/>
                  <a:cs typeface="Arial" panose="020B0604020202020204" pitchFamily="34" charset="0"/>
                </a:rPr>
                <a:t>tiết)</a:t>
              </a:r>
              <a:endParaRPr lang="en-US" sz="1500" b="1" spc="-4">
                <a:solidFill>
                  <a:srgbClr val="002060"/>
                </a:solidFill>
                <a:latin typeface="time new roman"/>
                <a:cs typeface="Arial" panose="020B0604020202020204" pitchFamily="34" charset="0"/>
              </a:endParaRPr>
            </a:p>
          </p:txBody>
        </p:sp>
        <p:sp>
          <p:nvSpPr>
            <p:cNvPr id="6" name="object 57">
              <a:extLst>
                <a:ext uri="{FF2B5EF4-FFF2-40B4-BE49-F238E27FC236}">
                  <a16:creationId xmlns:a16="http://schemas.microsoft.com/office/drawing/2014/main" id="{DE2CA2D8-222B-4548-8326-28ED02C54A53}"/>
                </a:ext>
              </a:extLst>
            </p:cNvPr>
            <p:cNvSpPr txBox="1"/>
            <p:nvPr/>
          </p:nvSpPr>
          <p:spPr>
            <a:xfrm>
              <a:off x="194678" y="2911307"/>
              <a:ext cx="8850313" cy="850900"/>
            </a:xfrm>
            <a:prstGeom prst="rect">
              <a:avLst/>
            </a:prstGeom>
            <a:solidFill>
              <a:schemeClr val="tx2">
                <a:lumMod val="20000"/>
                <a:lumOff val="80000"/>
              </a:schemeClr>
            </a:solidFill>
            <a:ln w="38100">
              <a:solidFill>
                <a:srgbClr val="C00000"/>
              </a:solidFill>
            </a:ln>
          </p:spPr>
          <p:txBody>
            <a:bodyPr lIns="0" tIns="8749" rIns="0" bIns="0">
              <a:spAutoFit/>
            </a:bodyPr>
            <a:lstStyle/>
            <a:p>
              <a:pPr marL="83113" algn="just">
                <a:defRPr/>
              </a:pPr>
              <a:endParaRPr lang="en-US" sz="375" b="1" spc="-4">
                <a:solidFill>
                  <a:srgbClr val="C00000"/>
                </a:solidFill>
                <a:latin typeface="time new roman"/>
                <a:cs typeface="Arial" panose="020B0604020202020204" pitchFamily="34" charset="0"/>
              </a:endParaRPr>
            </a:p>
            <a:p>
              <a:pPr marL="83113" algn="just">
                <a:defRPr/>
              </a:pPr>
              <a:r>
                <a:rPr lang="en-US" sz="1500" b="1" spc="-4">
                  <a:solidFill>
                    <a:srgbClr val="002060"/>
                  </a:solidFill>
                  <a:latin typeface="time new roman"/>
                  <a:cs typeface="Times New Roman" pitchFamily="18" charset="0"/>
                </a:rPr>
                <a:t>I. </a:t>
              </a:r>
              <a:r>
                <a:rPr sz="1500" b="1" spc="-4">
                  <a:solidFill>
                    <a:srgbClr val="002060"/>
                  </a:solidFill>
                  <a:latin typeface="time new roman"/>
                  <a:cs typeface="Times New Roman" pitchFamily="18" charset="0"/>
                </a:rPr>
                <a:t>MỤC</a:t>
              </a:r>
              <a:r>
                <a:rPr sz="1500" b="1" spc="-24">
                  <a:solidFill>
                    <a:srgbClr val="002060"/>
                  </a:solidFill>
                  <a:latin typeface="time new roman"/>
                  <a:cs typeface="Times New Roman" pitchFamily="18" charset="0"/>
                </a:rPr>
                <a:t> </a:t>
              </a:r>
              <a:r>
                <a:rPr sz="1500" b="1" spc="-4">
                  <a:solidFill>
                    <a:srgbClr val="002060"/>
                  </a:solidFill>
                  <a:latin typeface="time new roman"/>
                  <a:cs typeface="Times New Roman" pitchFamily="18" charset="0"/>
                </a:rPr>
                <a:t>TIÊU</a:t>
              </a:r>
              <a:endParaRPr sz="1500" b="1">
                <a:solidFill>
                  <a:srgbClr val="002060"/>
                </a:solidFill>
                <a:latin typeface="time new roman"/>
                <a:cs typeface="Times New Roman" pitchFamily="18" charset="0"/>
              </a:endParaRPr>
            </a:p>
            <a:p>
              <a:pPr marL="8312">
                <a:lnSpc>
                  <a:spcPct val="120000"/>
                </a:lnSpc>
                <a:tabLst>
                  <a:tab pos="166663" algn="l"/>
                </a:tabLst>
                <a:defRPr/>
              </a:pPr>
              <a:r>
                <a:rPr lang="en-US" sz="1500" b="1" spc="-4">
                  <a:solidFill>
                    <a:srgbClr val="002060"/>
                  </a:solidFill>
                  <a:latin typeface="time new roman"/>
                  <a:cs typeface="Arial" panose="020B0604020202020204" pitchFamily="34" charset="0"/>
                </a:rPr>
                <a:t>	1. Về năng lực</a:t>
              </a:r>
              <a:endParaRPr lang="en-US" sz="1500">
                <a:solidFill>
                  <a:srgbClr val="002060"/>
                </a:solidFill>
                <a:latin typeface="time new roman"/>
                <a:cs typeface="Arial" panose="020B0604020202020204" pitchFamily="34" charset="0"/>
              </a:endParaRPr>
            </a:p>
            <a:p>
              <a:pPr marL="8312">
                <a:lnSpc>
                  <a:spcPct val="120000"/>
                </a:lnSpc>
                <a:tabLst>
                  <a:tab pos="166663" algn="l"/>
                </a:tabLst>
                <a:defRPr/>
              </a:pPr>
              <a:r>
                <a:rPr lang="en-US" sz="1500" b="1">
                  <a:solidFill>
                    <a:srgbClr val="002060"/>
                  </a:solidFill>
                  <a:latin typeface="time new roman"/>
                  <a:cs typeface="Arial" panose="020B0604020202020204" pitchFamily="34" charset="0"/>
                </a:rPr>
                <a:t>	2. Về phẩm chất</a:t>
              </a:r>
              <a:endParaRPr lang="en-US" sz="1500" b="1" spc="-4">
                <a:solidFill>
                  <a:srgbClr val="002060"/>
                </a:solidFill>
                <a:latin typeface="time new roman"/>
                <a:cs typeface="Arial" panose="020B0604020202020204" pitchFamily="34" charset="0"/>
              </a:endParaRPr>
            </a:p>
          </p:txBody>
        </p:sp>
        <p:sp>
          <p:nvSpPr>
            <p:cNvPr id="7" name="object 57">
              <a:extLst>
                <a:ext uri="{FF2B5EF4-FFF2-40B4-BE49-F238E27FC236}">
                  <a16:creationId xmlns:a16="http://schemas.microsoft.com/office/drawing/2014/main" id="{F1E95DD7-879E-4285-8DFF-20574279B4A2}"/>
                </a:ext>
              </a:extLst>
            </p:cNvPr>
            <p:cNvSpPr txBox="1"/>
            <p:nvPr/>
          </p:nvSpPr>
          <p:spPr>
            <a:xfrm>
              <a:off x="191503" y="3773320"/>
              <a:ext cx="8868276" cy="553998"/>
            </a:xfrm>
            <a:prstGeom prst="rect">
              <a:avLst/>
            </a:prstGeom>
            <a:solidFill>
              <a:schemeClr val="tx2">
                <a:lumMod val="20000"/>
                <a:lumOff val="80000"/>
              </a:schemeClr>
            </a:solidFill>
            <a:ln w="28575">
              <a:solidFill>
                <a:srgbClr val="C00000"/>
              </a:solidFill>
            </a:ln>
          </p:spPr>
          <p:txBody>
            <a:bodyPr wrap="square" lIns="0" tIns="68580" rIns="34290" bIns="137160">
              <a:spAutoFit/>
            </a:bodyPr>
            <a:lstStyle/>
            <a:p>
              <a:pPr marL="8312">
                <a:lnSpc>
                  <a:spcPct val="150000"/>
                </a:lnSpc>
                <a:spcBef>
                  <a:spcPts val="225"/>
                </a:spcBef>
                <a:spcAft>
                  <a:spcPts val="225"/>
                </a:spcAft>
                <a:tabLst>
                  <a:tab pos="183286" algn="l"/>
                </a:tabLst>
                <a:defRPr/>
              </a:pPr>
              <a:r>
                <a:rPr lang="en-US" sz="1275" b="1" spc="-4">
                  <a:solidFill>
                    <a:srgbClr val="C00000"/>
                  </a:solidFill>
                  <a:latin typeface="time new roman"/>
                  <a:cs typeface="Times New Roman"/>
                </a:rPr>
                <a:t> </a:t>
              </a:r>
              <a:r>
                <a:rPr lang="en-US" sz="1500" b="1" spc="-4">
                  <a:solidFill>
                    <a:srgbClr val="002060"/>
                  </a:solidFill>
                  <a:latin typeface="time new roman"/>
                  <a:cs typeface="Times New Roman" pitchFamily="18" charset="0"/>
                </a:rPr>
                <a:t>II. THIẾT BỊ GIÁO DỤC VÀ HỌC LIỆU</a:t>
              </a:r>
            </a:p>
          </p:txBody>
        </p:sp>
        <p:sp>
          <p:nvSpPr>
            <p:cNvPr id="8" name="object 57">
              <a:extLst>
                <a:ext uri="{FF2B5EF4-FFF2-40B4-BE49-F238E27FC236}">
                  <a16:creationId xmlns:a16="http://schemas.microsoft.com/office/drawing/2014/main" id="{F54693FB-0C3E-495A-9B69-0807F7745E4A}"/>
                </a:ext>
              </a:extLst>
            </p:cNvPr>
            <p:cNvSpPr txBox="1"/>
            <p:nvPr/>
          </p:nvSpPr>
          <p:spPr>
            <a:xfrm>
              <a:off x="192277" y="4338908"/>
              <a:ext cx="8860198" cy="1523494"/>
            </a:xfrm>
            <a:prstGeom prst="rect">
              <a:avLst/>
            </a:prstGeom>
            <a:solidFill>
              <a:schemeClr val="tx2">
                <a:lumMod val="20000"/>
                <a:lumOff val="80000"/>
              </a:schemeClr>
            </a:solidFill>
            <a:ln w="28575">
              <a:solidFill>
                <a:srgbClr val="C00000"/>
              </a:solidFill>
            </a:ln>
          </p:spPr>
          <p:txBody>
            <a:bodyPr lIns="68580" tIns="68580" rIns="34290" bIns="0">
              <a:spAutoFit/>
            </a:bodyPr>
            <a:lstStyle/>
            <a:p>
              <a:pPr marL="8312">
                <a:lnSpc>
                  <a:spcPct val="140000"/>
                </a:lnSpc>
                <a:tabLst>
                  <a:tab pos="183286" algn="l"/>
                </a:tabLst>
                <a:defRPr/>
              </a:pPr>
              <a:r>
                <a:rPr lang="en-US" sz="1500" b="1" spc="-4">
                  <a:solidFill>
                    <a:srgbClr val="002060"/>
                  </a:solidFill>
                  <a:latin typeface="time new roman"/>
                  <a:cs typeface="Times New Roman"/>
                </a:rPr>
                <a:t>III. TIẾN TRÌNH GIÁO DỤC</a:t>
              </a:r>
              <a:endParaRPr lang="en-US" sz="1500">
                <a:solidFill>
                  <a:srgbClr val="002060"/>
                </a:solidFill>
                <a:latin typeface="time new roman"/>
                <a:cs typeface="Times New Roman"/>
              </a:endParaRPr>
            </a:p>
            <a:p>
              <a:pPr marL="347663" indent="-173831" algn="just">
                <a:lnSpc>
                  <a:spcPct val="130000"/>
                </a:lnSpc>
                <a:buFont typeface="+mj-lt"/>
                <a:buAutoNum type="arabicPeriod"/>
                <a:defRPr/>
              </a:pPr>
              <a:r>
                <a:rPr lang="en-US" sz="1500" b="1">
                  <a:solidFill>
                    <a:srgbClr val="002060"/>
                  </a:solidFill>
                  <a:highlight>
                    <a:srgbClr val="FFFF00"/>
                  </a:highlight>
                  <a:latin typeface="time new roman"/>
                  <a:ea typeface="Calibri"/>
                  <a:cs typeface="Times New Roman"/>
                </a:rPr>
                <a:t>Hoạt động 1. </a:t>
              </a:r>
              <a:r>
                <a:rPr lang="en-US" sz="1500" b="1">
                  <a:solidFill>
                    <a:srgbClr val="002060"/>
                  </a:solidFill>
                  <a:latin typeface="time new roman"/>
                  <a:ea typeface="Calibri"/>
                  <a:cs typeface="Times New Roman"/>
                </a:rPr>
                <a:t>Nhận diện/ khám phá</a:t>
              </a:r>
              <a:endParaRPr lang="en-US" sz="1500">
                <a:solidFill>
                  <a:srgbClr val="002060"/>
                </a:solidFill>
                <a:latin typeface="time new roman"/>
                <a:ea typeface="Calibri"/>
                <a:cs typeface="Times New Roman"/>
              </a:endParaRPr>
            </a:p>
            <a:p>
              <a:pPr marL="347663" indent="-173831" algn="just">
                <a:lnSpc>
                  <a:spcPct val="130000"/>
                </a:lnSpc>
                <a:buFont typeface="+mj-lt"/>
                <a:buAutoNum type="arabicPeriod"/>
                <a:defRPr/>
              </a:pPr>
              <a:r>
                <a:rPr lang="en-US" sz="1500" b="1">
                  <a:solidFill>
                    <a:srgbClr val="002060"/>
                  </a:solidFill>
                  <a:highlight>
                    <a:srgbClr val="FFFF00"/>
                  </a:highlight>
                  <a:latin typeface="time new roman"/>
                  <a:ea typeface="Calibri"/>
                  <a:cs typeface="Times New Roman"/>
                </a:rPr>
                <a:t>Hoạt động 2. </a:t>
              </a:r>
              <a:r>
                <a:rPr lang="en-US" sz="1500" b="1">
                  <a:solidFill>
                    <a:srgbClr val="002060"/>
                  </a:solidFill>
                  <a:latin typeface="time new roman"/>
                  <a:ea typeface="Calibri"/>
                  <a:cs typeface="Times New Roman"/>
                </a:rPr>
                <a:t>Kết nối kinh nghiệm</a:t>
              </a:r>
            </a:p>
            <a:p>
              <a:pPr marL="347663" indent="-173831" algn="just">
                <a:lnSpc>
                  <a:spcPct val="130000"/>
                </a:lnSpc>
                <a:buFont typeface="+mj-lt"/>
                <a:buAutoNum type="arabicPeriod"/>
                <a:defRPr/>
              </a:pPr>
              <a:r>
                <a:rPr lang="en-US" sz="1500" b="1" err="1">
                  <a:solidFill>
                    <a:srgbClr val="002060"/>
                  </a:solidFill>
                  <a:highlight>
                    <a:srgbClr val="FFFF00"/>
                  </a:highlight>
                  <a:latin typeface="time new roman"/>
                  <a:ea typeface="Calibri"/>
                  <a:cs typeface="Times New Roman"/>
                </a:rPr>
                <a:t>Hoạt</a:t>
              </a:r>
              <a:r>
                <a:rPr lang="en-US" sz="1500" b="1">
                  <a:solidFill>
                    <a:srgbClr val="002060"/>
                  </a:solidFill>
                  <a:highlight>
                    <a:srgbClr val="FFFF00"/>
                  </a:highlight>
                  <a:latin typeface="time new roman"/>
                  <a:ea typeface="Calibri"/>
                  <a:cs typeface="Times New Roman"/>
                </a:rPr>
                <a:t> </a:t>
              </a:r>
              <a:r>
                <a:rPr lang="en-US" sz="1500" b="1" err="1">
                  <a:solidFill>
                    <a:srgbClr val="002060"/>
                  </a:solidFill>
                  <a:highlight>
                    <a:srgbClr val="FFFF00"/>
                  </a:highlight>
                  <a:latin typeface="time new roman"/>
                  <a:ea typeface="Calibri"/>
                  <a:cs typeface="Times New Roman"/>
                </a:rPr>
                <a:t>động</a:t>
              </a:r>
              <a:r>
                <a:rPr lang="en-US" sz="1500" b="1">
                  <a:solidFill>
                    <a:srgbClr val="002060"/>
                  </a:solidFill>
                  <a:highlight>
                    <a:srgbClr val="FFFF00"/>
                  </a:highlight>
                  <a:latin typeface="time new roman"/>
                  <a:ea typeface="Calibri"/>
                  <a:cs typeface="Times New Roman"/>
                </a:rPr>
                <a:t> 3</a:t>
              </a:r>
              <a:r>
                <a:rPr lang="en-US" sz="1500">
                  <a:solidFill>
                    <a:srgbClr val="002060"/>
                  </a:solidFill>
                  <a:latin typeface="time new roman"/>
                  <a:ea typeface="Calibri"/>
                  <a:cs typeface="Times New Roman"/>
                </a:rPr>
                <a:t>. </a:t>
              </a:r>
              <a:r>
                <a:rPr lang="en-US" sz="1500" b="1">
                  <a:solidFill>
                    <a:srgbClr val="002060"/>
                  </a:solidFill>
                  <a:latin typeface="time new roman"/>
                  <a:ea typeface="Calibri"/>
                  <a:cs typeface="Times New Roman"/>
                </a:rPr>
                <a:t>Luyện tập/ thực hành</a:t>
              </a:r>
              <a:endParaRPr lang="en-US" sz="1500">
                <a:solidFill>
                  <a:srgbClr val="002060"/>
                </a:solidFill>
                <a:latin typeface="time new roman"/>
                <a:ea typeface="Calibri"/>
                <a:cs typeface="Times New Roman"/>
              </a:endParaRPr>
            </a:p>
            <a:p>
              <a:pPr marL="347663" indent="-173831">
                <a:buFont typeface="+mj-lt"/>
                <a:buAutoNum type="arabicPeriod"/>
                <a:defRPr/>
              </a:pPr>
              <a:r>
                <a:rPr lang="en-US" sz="1500" b="1" err="1">
                  <a:solidFill>
                    <a:srgbClr val="002060"/>
                  </a:solidFill>
                  <a:highlight>
                    <a:srgbClr val="FFFF00"/>
                  </a:highlight>
                  <a:latin typeface="time new roman"/>
                  <a:ea typeface="Calibri"/>
                </a:rPr>
                <a:t>Hoạt</a:t>
              </a:r>
              <a:r>
                <a:rPr lang="en-US" sz="1500" b="1">
                  <a:solidFill>
                    <a:srgbClr val="002060"/>
                  </a:solidFill>
                  <a:highlight>
                    <a:srgbClr val="FFFF00"/>
                  </a:highlight>
                  <a:latin typeface="time new roman"/>
                  <a:ea typeface="Calibri"/>
                </a:rPr>
                <a:t> </a:t>
              </a:r>
              <a:r>
                <a:rPr lang="en-US" sz="1500" b="1" err="1">
                  <a:solidFill>
                    <a:srgbClr val="002060"/>
                  </a:solidFill>
                  <a:highlight>
                    <a:srgbClr val="FFFF00"/>
                  </a:highlight>
                  <a:latin typeface="time new roman"/>
                  <a:ea typeface="Calibri"/>
                </a:rPr>
                <a:t>động</a:t>
              </a:r>
              <a:r>
                <a:rPr lang="en-US" sz="1500" b="1">
                  <a:solidFill>
                    <a:srgbClr val="002060"/>
                  </a:solidFill>
                  <a:highlight>
                    <a:srgbClr val="FFFF00"/>
                  </a:highlight>
                  <a:latin typeface="time new roman"/>
                  <a:ea typeface="Calibri"/>
                </a:rPr>
                <a:t> 4</a:t>
              </a:r>
              <a:r>
                <a:rPr lang="en-US" sz="1500">
                  <a:solidFill>
                    <a:srgbClr val="002060"/>
                  </a:solidFill>
                  <a:highlight>
                    <a:srgbClr val="FFFF00"/>
                  </a:highlight>
                  <a:latin typeface="time new roman"/>
                  <a:ea typeface="Calibri"/>
                </a:rPr>
                <a:t>.</a:t>
              </a:r>
              <a:r>
                <a:rPr lang="en-US" sz="1500">
                  <a:solidFill>
                    <a:srgbClr val="002060"/>
                  </a:solidFill>
                  <a:latin typeface="time new roman"/>
                  <a:ea typeface="Calibri"/>
                </a:rPr>
                <a:t> </a:t>
              </a:r>
              <a:r>
                <a:rPr lang="en-US" sz="1500" b="1">
                  <a:solidFill>
                    <a:srgbClr val="002060"/>
                  </a:solidFill>
                  <a:latin typeface="time new roman"/>
                  <a:ea typeface="Calibri"/>
                </a:rPr>
                <a:t>Vận dụng/ mở rộng</a:t>
              </a:r>
            </a:p>
          </p:txBody>
        </p:sp>
      </p:grpSp>
      <p:sp>
        <p:nvSpPr>
          <p:cNvPr id="9" name="object 57">
            <a:extLst>
              <a:ext uri="{FF2B5EF4-FFF2-40B4-BE49-F238E27FC236}">
                <a16:creationId xmlns:a16="http://schemas.microsoft.com/office/drawing/2014/main" id="{F1E95DD7-879E-4285-8DFF-20574279B4A2}"/>
              </a:ext>
            </a:extLst>
          </p:cNvPr>
          <p:cNvSpPr txBox="1"/>
          <p:nvPr/>
        </p:nvSpPr>
        <p:spPr>
          <a:xfrm>
            <a:off x="191503" y="5884695"/>
            <a:ext cx="8848725" cy="669925"/>
          </a:xfrm>
          <a:prstGeom prst="rect">
            <a:avLst/>
          </a:prstGeom>
          <a:solidFill>
            <a:schemeClr val="tx2">
              <a:lumMod val="20000"/>
              <a:lumOff val="80000"/>
            </a:schemeClr>
          </a:solidFill>
          <a:ln w="28575">
            <a:solidFill>
              <a:srgbClr val="C00000"/>
            </a:solidFill>
          </a:ln>
        </p:spPr>
        <p:txBody>
          <a:bodyPr lIns="0" tIns="68580" rIns="34290" bIns="137160">
            <a:spAutoFit/>
          </a:bodyPr>
          <a:lstStyle/>
          <a:p>
            <a:pPr>
              <a:defRPr/>
            </a:pPr>
            <a:r>
              <a:rPr lang="en-US" sz="1275" b="1" spc="-4">
                <a:solidFill>
                  <a:srgbClr val="C00000"/>
                </a:solidFill>
                <a:latin typeface="time new roman"/>
                <a:cs typeface="Times New Roman"/>
              </a:rPr>
              <a:t> </a:t>
            </a:r>
            <a:r>
              <a:rPr lang="en-US" sz="1500" b="1" spc="-4">
                <a:solidFill>
                  <a:srgbClr val="002060"/>
                </a:solidFill>
                <a:latin typeface="time new roman"/>
                <a:cs typeface="Times New Roman" pitchFamily="18" charset="0"/>
              </a:rPr>
              <a:t>IV. PHỤ LỤC (</a:t>
            </a:r>
            <a:r>
              <a:rPr lang="en-US" sz="1500">
                <a:solidFill>
                  <a:srgbClr val="002060"/>
                </a:solidFill>
                <a:latin typeface="time new roman"/>
              </a:rPr>
              <a:t>Thông tin về nội dung giáo dục chủ đề (nếu có); Phiếu học tập (nếu có); Công cụ đánh giá)</a:t>
            </a:r>
            <a:endParaRPr lang="en-US" sz="1500" b="1" spc="-4">
              <a:solidFill>
                <a:srgbClr val="002060"/>
              </a:solidFill>
              <a:latin typeface="time new roman"/>
              <a:cs typeface="Times New Roman" pitchFamily="18" charset="0"/>
            </a:endParaRPr>
          </a:p>
        </p:txBody>
      </p:sp>
    </p:spTree>
    <p:extLst>
      <p:ext uri="{BB962C8B-B14F-4D97-AF65-F5344CB8AC3E}">
        <p14:creationId xmlns:p14="http://schemas.microsoft.com/office/powerpoint/2010/main" val="31882409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ea typeface="ＭＳ Ｐゴシック" panose="020B0600070205080204" pitchFamily="34" charset="-128"/>
              </a:rPr>
              <a:t>Bước 1. Xác định mục tiêu chủ đề HĐTN, HN</a:t>
            </a:r>
            <a:endParaRPr lang="en-US"/>
          </a:p>
        </p:txBody>
      </p:sp>
      <p:sp>
        <p:nvSpPr>
          <p:cNvPr id="5" name="Rectangle 5"/>
          <p:cNvSpPr>
            <a:spLocks noChangeArrowheads="1"/>
          </p:cNvSpPr>
          <p:nvPr/>
        </p:nvSpPr>
        <p:spPr bwMode="auto">
          <a:xfrm>
            <a:off x="457200" y="1858963"/>
            <a:ext cx="8113713"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r>
              <a:rPr lang="vi-VN" altLang="en-US" sz="3200" b="1">
                <a:solidFill>
                  <a:srgbClr val="FF0000"/>
                </a:solidFill>
                <a:cs typeface="Arial" panose="020B0604020202020204" pitchFamily="34" charset="0"/>
              </a:rPr>
              <a:t>Yêu cầu viết mục tiêu</a:t>
            </a:r>
          </a:p>
          <a:p>
            <a:pPr algn="just"/>
            <a:r>
              <a:rPr lang="en-US" altLang="en-US" sz="3200">
                <a:solidFill>
                  <a:srgbClr val="0000FF"/>
                </a:solidFill>
                <a:cs typeface="Arial" panose="020B0604020202020204" pitchFamily="34" charset="0"/>
              </a:rPr>
              <a:t>	</a:t>
            </a:r>
            <a:r>
              <a:rPr lang="en-US" altLang="en-US" sz="3200">
                <a:solidFill>
                  <a:srgbClr val="002060"/>
                </a:solidFill>
                <a:cs typeface="Arial" panose="020B0604020202020204" pitchFamily="34" charset="0"/>
              </a:rPr>
              <a:t>- Về năng lực: </a:t>
            </a:r>
            <a:r>
              <a:rPr lang="vi-VN" altLang="en-US" sz="3200">
                <a:solidFill>
                  <a:srgbClr val="002060"/>
                </a:solidFill>
                <a:cs typeface="Arial" panose="020B0604020202020204" pitchFamily="34" charset="0"/>
              </a:rPr>
              <a:t>Nêu cụ thể yêu cầu</a:t>
            </a:r>
            <a:r>
              <a:rPr lang="en-US" altLang="en-US" sz="3200">
                <a:solidFill>
                  <a:srgbClr val="002060"/>
                </a:solidFill>
                <a:cs typeface="Arial" panose="020B0604020202020204" pitchFamily="34" charset="0"/>
              </a:rPr>
              <a:t> HS làm được gì (biểu hiện cụ thể của năng lực chung và năng lực đặc thù của </a:t>
            </a:r>
            <a:r>
              <a:rPr lang="vi-VN" altLang="en-US" sz="3200">
                <a:solidFill>
                  <a:srgbClr val="002060"/>
                </a:solidFill>
                <a:cs typeface="Arial" panose="020B0604020202020204" pitchFamily="34" charset="0"/>
              </a:rPr>
              <a:t>chương trình </a:t>
            </a:r>
            <a:r>
              <a:rPr lang="en-US" altLang="en-US" sz="3200">
                <a:solidFill>
                  <a:srgbClr val="002060"/>
                </a:solidFill>
                <a:cs typeface="Arial" panose="020B0604020202020204" pitchFamily="34" charset="0"/>
              </a:rPr>
              <a:t>HĐTN, HN).</a:t>
            </a:r>
          </a:p>
          <a:p>
            <a:pPr algn="just"/>
            <a:r>
              <a:rPr lang="en-US" altLang="en-US" sz="3200">
                <a:solidFill>
                  <a:srgbClr val="002060"/>
                </a:solidFill>
                <a:cs typeface="Arial" panose="020B0604020202020204" pitchFamily="34" charset="0"/>
              </a:rPr>
              <a:t>	- Về phẩm chất chung: Ghi rõ theo các chỉ số thành phần của phẩm chất chung được quy định trong CT GDPT 2018.</a:t>
            </a:r>
            <a:r>
              <a:rPr lang="en-US" altLang="en-US" sz="3200" i="1">
                <a:solidFill>
                  <a:srgbClr val="002060"/>
                </a:solidFill>
                <a:cs typeface="Arial" panose="020B0604020202020204" pitchFamily="34" charset="0"/>
              </a:rPr>
              <a:t> </a:t>
            </a:r>
            <a:endParaRPr lang="en-US" altLang="en-US" sz="3200">
              <a:solidFill>
                <a:srgbClr val="002060"/>
              </a:solidFill>
              <a:cs typeface="Arial" panose="020B0604020202020204" pitchFamily="34" charset="0"/>
            </a:endParaRPr>
          </a:p>
        </p:txBody>
      </p:sp>
    </p:spTree>
    <p:extLst>
      <p:ext uri="{BB962C8B-B14F-4D97-AF65-F5344CB8AC3E}">
        <p14:creationId xmlns:p14="http://schemas.microsoft.com/office/powerpoint/2010/main" val="35152234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4B0FA309-807F-4C17-98EF-A3BA7388E2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a:extLst>
              <a:ext uri="{FF2B5EF4-FFF2-40B4-BE49-F238E27FC236}">
                <a16:creationId xmlns:a16="http://schemas.microsoft.com/office/drawing/2014/main" id="{2642A87B-CAE9-4F8F-B293-28388E45D9E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1" name="Rectangle 30">
            <a:extLst>
              <a:ext uri="{FF2B5EF4-FFF2-40B4-BE49-F238E27FC236}">
                <a16:creationId xmlns:a16="http://schemas.microsoft.com/office/drawing/2014/main" id="{C8FA1749-B91A-40E7-AD01-0B9C9C6AF7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3395" y="0"/>
            <a:ext cx="5664708" cy="6858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32">
            <a:extLst>
              <a:ext uri="{FF2B5EF4-FFF2-40B4-BE49-F238E27FC236}">
                <a16:creationId xmlns:a16="http://schemas.microsoft.com/office/drawing/2014/main" id="{3B7A934F-FFF7-4353-83D3-4EF66E93EEF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print">
            <a:extLst>
              <a:ext uri="{28A0092B-C50C-407E-A947-70E740481C1C}">
                <a14:useLocalDpi xmlns:a14="http://schemas.microsoft.com/office/drawing/2010/main" val="0"/>
              </a:ext>
            </a:extLst>
          </a:blip>
          <a:stretch>
            <a:fillRect/>
          </a:stretch>
        </p:blipFill>
        <p:spPr>
          <a:xfrm>
            <a:off x="0" y="5006045"/>
            <a:ext cx="3723894" cy="144668"/>
          </a:xfrm>
          <a:prstGeom prst="rect">
            <a:avLst/>
          </a:prstGeom>
        </p:spPr>
      </p:pic>
      <p:sp>
        <p:nvSpPr>
          <p:cNvPr id="35" name="Rectangle 34">
            <a:extLst>
              <a:ext uri="{FF2B5EF4-FFF2-40B4-BE49-F238E27FC236}">
                <a16:creationId xmlns:a16="http://schemas.microsoft.com/office/drawing/2014/main" id="{700676C8-6DE8-47DD-9A23-D42063A12E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38764"/>
            <a:ext cx="3723424" cy="3180473"/>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510240" y="2063262"/>
            <a:ext cx="2804460" cy="2661052"/>
          </a:xfrm>
        </p:spPr>
        <p:txBody>
          <a:bodyPr>
            <a:noAutofit/>
          </a:bodyPr>
          <a:lstStyle/>
          <a:p>
            <a:pPr algn="r"/>
            <a:r>
              <a:rPr lang="vi-VN" sz="3000">
                <a:solidFill>
                  <a:srgbClr val="FFFFFF"/>
                </a:solidFill>
              </a:rPr>
              <a:t>CHỦ ĐỀ: TỰ TẠO ĐỘNG LỰC VÀ ỨNG PHÓ VỚI ÁP LỰC TRONG CUỘC SỐNG</a:t>
            </a:r>
            <a:endParaRPr lang="en-US" sz="3000">
              <a:solidFill>
                <a:srgbClr val="FFFFFF"/>
              </a:solidFill>
            </a:endParaRPr>
          </a:p>
        </p:txBody>
      </p:sp>
      <p:sp>
        <p:nvSpPr>
          <p:cNvPr id="3" name="Content Placeholder 2">
            <a:extLst>
              <a:ext uri="{FF2B5EF4-FFF2-40B4-BE49-F238E27FC236}">
                <a16:creationId xmlns:a16="http://schemas.microsoft.com/office/drawing/2014/main" id="{8BAC6AEB-4D88-5951-55BA-8437604791DA}"/>
              </a:ext>
            </a:extLst>
          </p:cNvPr>
          <p:cNvSpPr>
            <a:spLocks noGrp="1"/>
          </p:cNvSpPr>
          <p:nvPr>
            <p:ph idx="1"/>
          </p:nvPr>
        </p:nvSpPr>
        <p:spPr>
          <a:xfrm>
            <a:off x="3965996" y="661106"/>
            <a:ext cx="4693021" cy="5503101"/>
          </a:xfrm>
        </p:spPr>
        <p:txBody>
          <a:bodyPr anchor="ctr">
            <a:normAutofit fontScale="92500" lnSpcReduction="20000"/>
          </a:bodyPr>
          <a:lstStyle/>
          <a:p>
            <a:pPr marL="0" indent="0">
              <a:buNone/>
            </a:pPr>
            <a:r>
              <a:rPr lang="vi-VN" sz="1700">
                <a:solidFill>
                  <a:srgbClr val="FFFFFF"/>
                </a:solidFill>
              </a:rPr>
              <a:t>I. MỤC TIÊU</a:t>
            </a:r>
            <a:endParaRPr lang="en-US" sz="1700">
              <a:solidFill>
                <a:srgbClr val="FFFFFF"/>
              </a:solidFill>
            </a:endParaRPr>
          </a:p>
          <a:p>
            <a:pPr marL="0" indent="0">
              <a:buNone/>
            </a:pPr>
            <a:r>
              <a:rPr lang="vi-VN" sz="1700">
                <a:solidFill>
                  <a:srgbClr val="FFFFFF"/>
                </a:solidFill>
              </a:rPr>
              <a:t>1. Yêu cầu cần đạt</a:t>
            </a:r>
            <a:endParaRPr lang="en-US" sz="1700">
              <a:solidFill>
                <a:srgbClr val="FFFFFF"/>
              </a:solidFill>
            </a:endParaRPr>
          </a:p>
          <a:p>
            <a:pPr marL="0" indent="0">
              <a:buNone/>
            </a:pPr>
            <a:r>
              <a:rPr lang="en-US" sz="1700">
                <a:solidFill>
                  <a:srgbClr val="FFFFFF"/>
                </a:solidFill>
              </a:rPr>
              <a:t>- </a:t>
            </a:r>
            <a:r>
              <a:rPr lang="vi-VN" sz="1700">
                <a:solidFill>
                  <a:srgbClr val="FFFFFF"/>
                </a:solidFill>
              </a:rPr>
              <a:t>Khám phá được khả năng thích nghi của bản thân trước những thay đổi trong cuộc sống.</a:t>
            </a:r>
            <a:endParaRPr lang="en-US" sz="1700">
              <a:solidFill>
                <a:srgbClr val="FFFFFF"/>
              </a:solidFill>
            </a:endParaRPr>
          </a:p>
          <a:p>
            <a:pPr marL="0" indent="0">
              <a:buNone/>
            </a:pPr>
            <a:r>
              <a:rPr lang="en-US" sz="1700">
                <a:solidFill>
                  <a:srgbClr val="FFFFFF"/>
                </a:solidFill>
              </a:rPr>
              <a:t>- </a:t>
            </a:r>
            <a:r>
              <a:rPr lang="vi-VN" sz="1700">
                <a:solidFill>
                  <a:srgbClr val="FFFFFF"/>
                </a:solidFill>
              </a:rPr>
              <a:t>Ứng phó được với căng thẳng trong học tập và áp lực cuộc sống.Biết cách tạo động lực cho bản thân để thực hiện hoạt động hiệu quả.</a:t>
            </a:r>
            <a:endParaRPr lang="en-US" sz="1700">
              <a:solidFill>
                <a:srgbClr val="FFFFFF"/>
              </a:solidFill>
            </a:endParaRPr>
          </a:p>
          <a:p>
            <a:pPr marL="0" indent="0">
              <a:buNone/>
            </a:pPr>
            <a:r>
              <a:rPr lang="vi-VN" sz="1700">
                <a:solidFill>
                  <a:srgbClr val="FFFFFF"/>
                </a:solidFill>
              </a:rPr>
              <a:t>2. Năng lực</a:t>
            </a:r>
            <a:endParaRPr lang="en-US" sz="1700">
              <a:solidFill>
                <a:srgbClr val="FFFFFF"/>
              </a:solidFill>
            </a:endParaRPr>
          </a:p>
          <a:p>
            <a:pPr>
              <a:buFontTx/>
              <a:buChar char="-"/>
            </a:pPr>
            <a:r>
              <a:rPr lang="vi-VN" sz="1700" i="1">
                <a:solidFill>
                  <a:srgbClr val="FFFFFF"/>
                </a:solidFill>
              </a:rPr>
              <a:t>Năng lực tự chủ – tự học</a:t>
            </a:r>
            <a:r>
              <a:rPr lang="vi-VN" sz="1700">
                <a:solidFill>
                  <a:srgbClr val="FFFFFF"/>
                </a:solidFill>
              </a:rPr>
              <a:t>: Biết điều chỉnh cảm xúc, hành vi khi đối mặt áp lực.</a:t>
            </a:r>
            <a:endParaRPr lang="en-US" sz="1700">
              <a:solidFill>
                <a:srgbClr val="FFFFFF"/>
              </a:solidFill>
            </a:endParaRPr>
          </a:p>
          <a:p>
            <a:pPr>
              <a:buFontTx/>
              <a:buChar char="-"/>
            </a:pPr>
            <a:r>
              <a:rPr lang="vi-VN" sz="1700" i="1">
                <a:solidFill>
                  <a:srgbClr val="FFFFFF"/>
                </a:solidFill>
              </a:rPr>
              <a:t>Năng lực giao tiếp – hợp tác</a:t>
            </a:r>
            <a:r>
              <a:rPr lang="vi-VN" sz="1700">
                <a:solidFill>
                  <a:srgbClr val="FFFFFF"/>
                </a:solidFill>
              </a:rPr>
              <a:t>: Biết chia sẻ, tìm kiếm sự hỗ trợ khi cần thiết.Năng lực thích ứng: Tự tin vượt qua khó khăn, điều chỉnh bản thân linh hoạt.</a:t>
            </a:r>
            <a:endParaRPr lang="en-US" sz="1700">
              <a:solidFill>
                <a:srgbClr val="FFFFFF"/>
              </a:solidFill>
            </a:endParaRPr>
          </a:p>
          <a:p>
            <a:pPr>
              <a:buFontTx/>
              <a:buChar char="-"/>
            </a:pPr>
            <a:r>
              <a:rPr lang="vi-VN" sz="1700" i="1">
                <a:solidFill>
                  <a:srgbClr val="FFFFFF"/>
                </a:solidFill>
              </a:rPr>
              <a:t>Năng lực giải quyết vấn đề</a:t>
            </a:r>
            <a:r>
              <a:rPr lang="vi-VN" sz="1700">
                <a:solidFill>
                  <a:srgbClr val="FFFFFF"/>
                </a:solidFill>
              </a:rPr>
              <a:t>: Xác định nguyên nhân gây áp lực, tìm giải pháp và tạo động lực cá nhân..</a:t>
            </a:r>
            <a:endParaRPr lang="en-US" sz="1700">
              <a:solidFill>
                <a:srgbClr val="FFFFFF"/>
              </a:solidFill>
            </a:endParaRPr>
          </a:p>
          <a:p>
            <a:pPr marL="0" indent="0">
              <a:buNone/>
            </a:pPr>
            <a:r>
              <a:rPr lang="vi-VN" sz="1700">
                <a:solidFill>
                  <a:srgbClr val="FFFFFF"/>
                </a:solidFill>
              </a:rPr>
              <a:t>3. Phẩm chất</a:t>
            </a:r>
            <a:endParaRPr lang="en-US" sz="1700">
              <a:solidFill>
                <a:srgbClr val="FFFFFF"/>
              </a:solidFill>
            </a:endParaRPr>
          </a:p>
          <a:p>
            <a:pPr>
              <a:buFontTx/>
              <a:buChar char="-"/>
            </a:pPr>
            <a:r>
              <a:rPr lang="vi-VN" sz="1700" i="1">
                <a:solidFill>
                  <a:srgbClr val="FFFFFF"/>
                </a:solidFill>
              </a:rPr>
              <a:t>Tự giác</a:t>
            </a:r>
            <a:r>
              <a:rPr lang="vi-VN" sz="1700">
                <a:solidFill>
                  <a:srgbClr val="FFFFFF"/>
                </a:solidFill>
              </a:rPr>
              <a:t>: Có ý thức rèn luyện bản thân, vượt qua thử thách học tập và cuộc sống.</a:t>
            </a:r>
            <a:endParaRPr lang="en-US" sz="1700">
              <a:solidFill>
                <a:srgbClr val="FFFFFF"/>
              </a:solidFill>
            </a:endParaRPr>
          </a:p>
          <a:p>
            <a:pPr>
              <a:buFontTx/>
              <a:buChar char="-"/>
            </a:pPr>
            <a:r>
              <a:rPr lang="vi-VN" sz="1700" i="1">
                <a:solidFill>
                  <a:srgbClr val="FFFFFF"/>
                </a:solidFill>
              </a:rPr>
              <a:t>Trách nhiệm</a:t>
            </a:r>
            <a:r>
              <a:rPr lang="vi-VN" sz="1700">
                <a:solidFill>
                  <a:srgbClr val="FFFFFF"/>
                </a:solidFill>
              </a:rPr>
              <a:t>: Biết tự điều chỉnh hành vi, thực hiện kế hoạch phù hợp.</a:t>
            </a:r>
            <a:endParaRPr lang="en-US" sz="1700">
              <a:solidFill>
                <a:srgbClr val="FFFFFF"/>
              </a:solidFill>
            </a:endParaRPr>
          </a:p>
          <a:p>
            <a:pPr>
              <a:buFontTx/>
              <a:buChar char="-"/>
            </a:pPr>
            <a:r>
              <a:rPr lang="vi-VN" sz="1700" i="1">
                <a:solidFill>
                  <a:srgbClr val="FFFFFF"/>
                </a:solidFill>
              </a:rPr>
              <a:t>Tôn trọng</a:t>
            </a:r>
            <a:r>
              <a:rPr lang="vi-VN" sz="1700">
                <a:solidFill>
                  <a:srgbClr val="FFFFFF"/>
                </a:solidFill>
              </a:rPr>
              <a:t>: Tôn trọng bản thân và người khác trong quá trình trải nghiệm và ứng phó áp lực.</a:t>
            </a:r>
            <a:endParaRPr lang="en-US" sz="1700">
              <a:solidFill>
                <a:srgbClr val="FFFFFF"/>
              </a:solidFill>
            </a:endParaRPr>
          </a:p>
        </p:txBody>
      </p:sp>
    </p:spTree>
    <p:extLst>
      <p:ext uri="{BB962C8B-B14F-4D97-AF65-F5344CB8AC3E}">
        <p14:creationId xmlns:p14="http://schemas.microsoft.com/office/powerpoint/2010/main" val="5925597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5321D838-2C7E-4177-9DD3-DAC78324A2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20" name="Picture 19">
            <a:extLst>
              <a:ext uri="{FF2B5EF4-FFF2-40B4-BE49-F238E27FC236}">
                <a16:creationId xmlns:a16="http://schemas.microsoft.com/office/drawing/2014/main" id="{224C28B3-E902-49D1-98A0-582D277A0E0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1970240"/>
            <a:ext cx="7828359" cy="321164"/>
          </a:xfrm>
          <a:prstGeom prst="rect">
            <a:avLst/>
          </a:prstGeom>
        </p:spPr>
      </p:pic>
      <p:pic>
        <p:nvPicPr>
          <p:cNvPr id="22" name="Picture 21">
            <a:extLst>
              <a:ext uri="{FF2B5EF4-FFF2-40B4-BE49-F238E27FC236}">
                <a16:creationId xmlns:a16="http://schemas.microsoft.com/office/drawing/2014/main" id="{F3A6C14C-E755-4A02-821B-6EA2D4C9F20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print">
            <a:extLst>
              <a:ext uri="{28A0092B-C50C-407E-A947-70E740481C1C}">
                <a14:useLocalDpi xmlns:a14="http://schemas.microsoft.com/office/drawing/2010/main" val="0"/>
              </a:ext>
            </a:extLst>
          </a:blip>
          <a:stretch>
            <a:fillRect/>
          </a:stretch>
        </p:blipFill>
        <p:spPr>
          <a:xfrm>
            <a:off x="7939369" y="1971234"/>
            <a:ext cx="1202248" cy="144270"/>
          </a:xfrm>
          <a:prstGeom prst="rect">
            <a:avLst/>
          </a:prstGeom>
        </p:spPr>
      </p:pic>
      <p:sp>
        <p:nvSpPr>
          <p:cNvPr id="24" name="Rectangle 23">
            <a:extLst>
              <a:ext uri="{FF2B5EF4-FFF2-40B4-BE49-F238E27FC236}">
                <a16:creationId xmlns:a16="http://schemas.microsoft.com/office/drawing/2014/main" id="{6478287C-E119-4E9C-95B0-518478BD9D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09600"/>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6" name="Rectangle 25">
            <a:extLst>
              <a:ext uri="{FF2B5EF4-FFF2-40B4-BE49-F238E27FC236}">
                <a16:creationId xmlns:a16="http://schemas.microsoft.com/office/drawing/2014/main" id="{EA4A294F-6D36-425B-8632-27FD6A284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39370"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28" name="Picture 27">
            <a:extLst>
              <a:ext uri="{FF2B5EF4-FFF2-40B4-BE49-F238E27FC236}">
                <a16:creationId xmlns:a16="http://schemas.microsoft.com/office/drawing/2014/main" id="{B3F9E774-F054-4892-8E69-C76B2C8545F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a:gradFill>
            <a:gsLst>
              <a:gs pos="0">
                <a:srgbClr val="F78925"/>
              </a:gs>
              <a:gs pos="50000">
                <a:srgbClr val="D54209"/>
              </a:gs>
              <a:gs pos="100000">
                <a:srgbClr val="8D0000"/>
              </a:gs>
            </a:gsLst>
            <a:lin ang="2520000" scaled="0"/>
          </a:gradFill>
        </p:spPr>
      </p:pic>
      <p:pic>
        <p:nvPicPr>
          <p:cNvPr id="30" name="Picture 29">
            <a:extLst>
              <a:ext uri="{FF2B5EF4-FFF2-40B4-BE49-F238E27FC236}">
                <a16:creationId xmlns:a16="http://schemas.microsoft.com/office/drawing/2014/main" id="{BEF6A099-2A38-4C66-88FF-FDBCB564E5F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2" name="Rectangle 31">
            <a:extLst>
              <a:ext uri="{FF2B5EF4-FFF2-40B4-BE49-F238E27FC236}">
                <a16:creationId xmlns:a16="http://schemas.microsoft.com/office/drawing/2014/main" id="{D0D98427-7B26-46E2-93FE-CB8CD38542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9292" y="0"/>
            <a:ext cx="566470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B15A4233-F980-4EF6-B2C0-D7C63E752A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09600"/>
            <a:ext cx="3719321" cy="1368198"/>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Title 9">
            <a:extLst>
              <a:ext uri="{FF2B5EF4-FFF2-40B4-BE49-F238E27FC236}">
                <a16:creationId xmlns:a16="http://schemas.microsoft.com/office/drawing/2014/main" id="{69AB2F2C-B33E-2CFE-A58D-AF026347CCDD}"/>
              </a:ext>
            </a:extLst>
          </p:cNvPr>
          <p:cNvSpPr>
            <a:spLocks noGrp="1"/>
          </p:cNvSpPr>
          <p:nvPr>
            <p:ph type="title"/>
          </p:nvPr>
        </p:nvSpPr>
        <p:spPr>
          <a:xfrm>
            <a:off x="510240" y="753228"/>
            <a:ext cx="3102093" cy="1080938"/>
          </a:xfrm>
        </p:spPr>
        <p:txBody>
          <a:bodyPr vert="horz" lIns="91440" tIns="45720" rIns="91440" bIns="45720" rtlCol="0" anchor="ctr">
            <a:normAutofit fontScale="90000"/>
          </a:bodyPr>
          <a:lstStyle/>
          <a:p>
            <a:r>
              <a:rPr lang="en-US" sz="2400" b="1">
                <a:solidFill>
                  <a:srgbClr val="FFFFFF"/>
                </a:solidFill>
                <a:latin typeface="time new roman"/>
              </a:rPr>
              <a:t>TỰ TẠO ĐỘNG LỰC VÀ ỨNG PHÓ VỚI ÁP LỰC TRONG CUỘC SỐNG</a:t>
            </a:r>
            <a:br>
              <a:rPr lang="en-US" sz="2400" b="1">
                <a:solidFill>
                  <a:srgbClr val="FFFFFF"/>
                </a:solidFill>
              </a:rPr>
            </a:br>
            <a:endParaRPr lang="en-US" sz="2100">
              <a:solidFill>
                <a:srgbClr val="FFFFFF"/>
              </a:solidFill>
            </a:endParaRPr>
          </a:p>
        </p:txBody>
      </p:sp>
      <p:pic>
        <p:nvPicPr>
          <p:cNvPr id="36" name="Picture 35">
            <a:extLst>
              <a:ext uri="{FF2B5EF4-FFF2-40B4-BE49-F238E27FC236}">
                <a16:creationId xmlns:a16="http://schemas.microsoft.com/office/drawing/2014/main" id="{3B7E3E62-AACE-4D18-93B3-B4C452E287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 y="1970241"/>
            <a:ext cx="3717036" cy="199787"/>
          </a:xfrm>
          <a:prstGeom prst="rect">
            <a:avLst/>
          </a:prstGeom>
        </p:spPr>
      </p:pic>
      <p:sp>
        <p:nvSpPr>
          <p:cNvPr id="12" name="Text Placeholder 11">
            <a:extLst>
              <a:ext uri="{FF2B5EF4-FFF2-40B4-BE49-F238E27FC236}">
                <a16:creationId xmlns:a16="http://schemas.microsoft.com/office/drawing/2014/main" id="{A7387E3C-1EE9-D19F-E94A-D16DF3D2C927}"/>
              </a:ext>
            </a:extLst>
          </p:cNvPr>
          <p:cNvSpPr>
            <a:spLocks noGrp="1"/>
          </p:cNvSpPr>
          <p:nvPr>
            <p:ph type="body" sz="half" idx="2"/>
          </p:nvPr>
        </p:nvSpPr>
        <p:spPr>
          <a:xfrm>
            <a:off x="510240" y="2336873"/>
            <a:ext cx="2742217" cy="3599316"/>
          </a:xfrm>
        </p:spPr>
        <p:txBody>
          <a:bodyPr vert="horz" lIns="91440" tIns="45720" rIns="91440" bIns="45720" rtlCol="0">
            <a:normAutofit fontScale="92500" lnSpcReduction="20000"/>
          </a:bodyPr>
          <a:lstStyle/>
          <a:p>
            <a:pPr algn="just"/>
            <a:r>
              <a:rPr lang="en-US" sz="2000" b="1">
                <a:solidFill>
                  <a:srgbClr val="FFFFFF"/>
                </a:solidFill>
                <a:latin typeface="time new roman"/>
              </a:rPr>
              <a:t>Yêu cầu cần đạt</a:t>
            </a:r>
          </a:p>
          <a:p>
            <a:pPr marL="342900" indent="-342900" algn="just">
              <a:buFontTx/>
              <a:buChar char="-"/>
            </a:pPr>
            <a:r>
              <a:rPr lang="en-US" sz="2000">
                <a:solidFill>
                  <a:srgbClr val="FFFFFF"/>
                </a:solidFill>
                <a:latin typeface="time new roman"/>
              </a:rPr>
              <a:t>Khám phá được khả năng thích nghi của bản thân với sự thay đổi trong một số tình huống trong cuộc sống.</a:t>
            </a:r>
          </a:p>
          <a:p>
            <a:pPr marL="342900" indent="-342900" algn="just">
              <a:buFontTx/>
              <a:buChar char="-"/>
            </a:pPr>
            <a:r>
              <a:rPr lang="en-US" sz="2000">
                <a:solidFill>
                  <a:srgbClr val="FFFFFF"/>
                </a:solidFill>
                <a:latin typeface="time new roman"/>
              </a:rPr>
              <a:t>Ứng phó được với những căng thẳng trong quá trình học tập và trước các áp lực của cuộc sống.</a:t>
            </a:r>
          </a:p>
          <a:p>
            <a:pPr marL="342900" indent="-342900" algn="just">
              <a:buFontTx/>
              <a:buChar char="-"/>
            </a:pPr>
            <a:r>
              <a:rPr lang="en-US" sz="2000">
                <a:solidFill>
                  <a:srgbClr val="FFFFFF"/>
                </a:solidFill>
                <a:latin typeface="time new roman"/>
              </a:rPr>
              <a:t>Biết cách tạo động lực cho bản thân để thực hiện hoạt động.</a:t>
            </a:r>
          </a:p>
          <a:p>
            <a:pPr indent="-228600">
              <a:buFont typeface="Arial" panose="020B0604020202020204" pitchFamily="34" charset="0"/>
              <a:buChar char="•"/>
            </a:pPr>
            <a:endParaRPr lang="en-US" sz="1200">
              <a:solidFill>
                <a:srgbClr val="FFFFFF"/>
              </a:solidFill>
            </a:endParaRPr>
          </a:p>
        </p:txBody>
      </p:sp>
      <p:sp useBgFill="1">
        <p:nvSpPr>
          <p:cNvPr id="38" name="Rectangle 37">
            <a:extLst>
              <a:ext uri="{FF2B5EF4-FFF2-40B4-BE49-F238E27FC236}">
                <a16:creationId xmlns:a16="http://schemas.microsoft.com/office/drawing/2014/main" id="{421B5709-714B-4EA8-8C75-C105D9B4D5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57067" y="642795"/>
            <a:ext cx="4704491" cy="5575126"/>
          </a:xfrm>
          <a:prstGeom prst="rect">
            <a:avLst/>
          </a:prstGeom>
          <a:ln>
            <a:noFill/>
          </a:ln>
          <a:effectLst>
            <a:outerShdw blurRad="76200" dist="63500" dir="5040000" algn="t"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3" name="Content Placeholder 12">
            <a:extLst>
              <a:ext uri="{FF2B5EF4-FFF2-40B4-BE49-F238E27FC236}">
                <a16:creationId xmlns:a16="http://schemas.microsoft.com/office/drawing/2014/main" id="{FF615D35-5785-DCE9-354F-E021E1777966}"/>
              </a:ext>
            </a:extLst>
          </p:cNvPr>
          <p:cNvGraphicFramePr>
            <a:graphicFrameLocks noGrp="1"/>
          </p:cNvGraphicFramePr>
          <p:nvPr>
            <p:ph idx="1"/>
            <p:extLst>
              <p:ext uri="{D42A27DB-BD31-4B8C-83A1-F6EECF244321}">
                <p14:modId xmlns:p14="http://schemas.microsoft.com/office/powerpoint/2010/main" val="3998871445"/>
              </p:ext>
            </p:extLst>
          </p:nvPr>
        </p:nvGraphicFramePr>
        <p:xfrm>
          <a:off x="3943872" y="961270"/>
          <a:ext cx="4717687" cy="4974919"/>
        </p:xfrm>
        <a:graphic>
          <a:graphicData uri="http://schemas.openxmlformats.org/drawingml/2006/table">
            <a:tbl>
              <a:tblPr firstRow="1" firstCol="1" bandRow="1">
                <a:tableStyleId>{3B4B98B0-60AC-42C2-AFA5-B58CD77FA1E5}</a:tableStyleId>
              </a:tblPr>
              <a:tblGrid>
                <a:gridCol w="640502">
                  <a:extLst>
                    <a:ext uri="{9D8B030D-6E8A-4147-A177-3AD203B41FA5}">
                      <a16:colId xmlns:a16="http://schemas.microsoft.com/office/drawing/2014/main" val="2324347122"/>
                    </a:ext>
                  </a:extLst>
                </a:gridCol>
                <a:gridCol w="714216">
                  <a:extLst>
                    <a:ext uri="{9D8B030D-6E8A-4147-A177-3AD203B41FA5}">
                      <a16:colId xmlns:a16="http://schemas.microsoft.com/office/drawing/2014/main" val="2899452326"/>
                    </a:ext>
                  </a:extLst>
                </a:gridCol>
                <a:gridCol w="551348">
                  <a:extLst>
                    <a:ext uri="{9D8B030D-6E8A-4147-A177-3AD203B41FA5}">
                      <a16:colId xmlns:a16="http://schemas.microsoft.com/office/drawing/2014/main" val="2995993691"/>
                    </a:ext>
                  </a:extLst>
                </a:gridCol>
                <a:gridCol w="891763">
                  <a:extLst>
                    <a:ext uri="{9D8B030D-6E8A-4147-A177-3AD203B41FA5}">
                      <a16:colId xmlns:a16="http://schemas.microsoft.com/office/drawing/2014/main" val="2128671893"/>
                    </a:ext>
                  </a:extLst>
                </a:gridCol>
                <a:gridCol w="1024131">
                  <a:extLst>
                    <a:ext uri="{9D8B030D-6E8A-4147-A177-3AD203B41FA5}">
                      <a16:colId xmlns:a16="http://schemas.microsoft.com/office/drawing/2014/main" val="173617311"/>
                    </a:ext>
                  </a:extLst>
                </a:gridCol>
                <a:gridCol w="895727">
                  <a:extLst>
                    <a:ext uri="{9D8B030D-6E8A-4147-A177-3AD203B41FA5}">
                      <a16:colId xmlns:a16="http://schemas.microsoft.com/office/drawing/2014/main" val="907968350"/>
                    </a:ext>
                  </a:extLst>
                </a:gridCol>
              </a:tblGrid>
              <a:tr h="708144">
                <a:tc>
                  <a:txBody>
                    <a:bodyPr/>
                    <a:lstStyle/>
                    <a:p>
                      <a:pPr>
                        <a:lnSpc>
                          <a:spcPct val="115000"/>
                        </a:lnSpc>
                        <a:spcAft>
                          <a:spcPts val="1000"/>
                        </a:spcAft>
                        <a:buNone/>
                      </a:pPr>
                      <a:r>
                        <a:rPr lang="en-US" sz="800" b="1">
                          <a:solidFill>
                            <a:schemeClr val="tx1">
                              <a:lumMod val="75000"/>
                              <a:lumOff val="25000"/>
                            </a:schemeClr>
                          </a:solidFill>
                          <a:effectLst/>
                          <a:latin typeface="time new roman"/>
                        </a:rPr>
                        <a:t>Phân loại hoạt động</a:t>
                      </a:r>
                      <a:endParaRPr lang="en-US" sz="800" b="1">
                        <a:solidFill>
                          <a:schemeClr val="tx1">
                            <a:lumMod val="75000"/>
                            <a:lumOff val="25000"/>
                          </a:schemeClr>
                        </a:solidFill>
                        <a:effectLst/>
                        <a:latin typeface="time new roman"/>
                        <a:ea typeface="MS Mincho" panose="02020609040205080304" pitchFamily="49" charset="-128"/>
                        <a:cs typeface="Times New Roman" panose="02020603050405020304" pitchFamily="18" charset="0"/>
                      </a:endParaRPr>
                    </a:p>
                  </a:txBody>
                  <a:tcPr marL="102144" marR="61286" marT="61286" marB="61286"/>
                </a:tc>
                <a:tc>
                  <a:txBody>
                    <a:bodyPr/>
                    <a:lstStyle/>
                    <a:p>
                      <a:pPr>
                        <a:lnSpc>
                          <a:spcPct val="115000"/>
                        </a:lnSpc>
                        <a:spcAft>
                          <a:spcPts val="1000"/>
                        </a:spcAft>
                        <a:buNone/>
                      </a:pPr>
                      <a:r>
                        <a:rPr lang="en-US" sz="800">
                          <a:solidFill>
                            <a:schemeClr val="tx1">
                              <a:lumMod val="75000"/>
                              <a:lumOff val="25000"/>
                            </a:schemeClr>
                          </a:solidFill>
                          <a:effectLst/>
                          <a:latin typeface="time new roman"/>
                        </a:rPr>
                        <a:t>Hoạt động</a:t>
                      </a:r>
                      <a:endParaRPr lang="en-US" sz="800">
                        <a:solidFill>
                          <a:schemeClr val="tx1">
                            <a:lumMod val="75000"/>
                            <a:lumOff val="25000"/>
                          </a:schemeClr>
                        </a:solidFill>
                        <a:effectLst/>
                        <a:latin typeface="time new roman"/>
                        <a:ea typeface="MS Mincho" panose="02020609040205080304" pitchFamily="49" charset="-128"/>
                        <a:cs typeface="Times New Roman" panose="02020603050405020304" pitchFamily="18" charset="0"/>
                      </a:endParaRPr>
                    </a:p>
                  </a:txBody>
                  <a:tcPr marL="102144" marR="61286" marT="61286" marB="61286"/>
                </a:tc>
                <a:tc>
                  <a:txBody>
                    <a:bodyPr/>
                    <a:lstStyle/>
                    <a:p>
                      <a:pPr>
                        <a:lnSpc>
                          <a:spcPct val="115000"/>
                        </a:lnSpc>
                        <a:spcAft>
                          <a:spcPts val="1000"/>
                        </a:spcAft>
                        <a:buNone/>
                      </a:pPr>
                      <a:r>
                        <a:rPr lang="en-US" sz="800">
                          <a:solidFill>
                            <a:schemeClr val="tx1">
                              <a:lumMod val="75000"/>
                              <a:lumOff val="25000"/>
                            </a:schemeClr>
                          </a:solidFill>
                          <a:effectLst/>
                          <a:latin typeface="time new roman"/>
                        </a:rPr>
                        <a:t>Thời lượng (tiết)</a:t>
                      </a:r>
                      <a:endParaRPr lang="en-US" sz="800">
                        <a:solidFill>
                          <a:schemeClr val="tx1">
                            <a:lumMod val="75000"/>
                            <a:lumOff val="25000"/>
                          </a:schemeClr>
                        </a:solidFill>
                        <a:effectLst/>
                        <a:latin typeface="time new roman"/>
                        <a:ea typeface="MS Mincho" panose="02020609040205080304" pitchFamily="49" charset="-128"/>
                        <a:cs typeface="Times New Roman" panose="02020603050405020304" pitchFamily="18" charset="0"/>
                      </a:endParaRPr>
                    </a:p>
                  </a:txBody>
                  <a:tcPr marL="102144" marR="61286" marT="61286" marB="61286"/>
                </a:tc>
                <a:tc>
                  <a:txBody>
                    <a:bodyPr/>
                    <a:lstStyle/>
                    <a:p>
                      <a:pPr>
                        <a:lnSpc>
                          <a:spcPct val="115000"/>
                        </a:lnSpc>
                        <a:spcAft>
                          <a:spcPts val="1000"/>
                        </a:spcAft>
                        <a:buNone/>
                      </a:pPr>
                      <a:r>
                        <a:rPr lang="en-US" sz="800">
                          <a:solidFill>
                            <a:schemeClr val="tx1">
                              <a:lumMod val="75000"/>
                              <a:lumOff val="25000"/>
                            </a:schemeClr>
                          </a:solidFill>
                          <a:effectLst/>
                          <a:latin typeface="time new roman"/>
                        </a:rPr>
                        <a:t>Mục tiêu chính</a:t>
                      </a:r>
                      <a:endParaRPr lang="en-US" sz="800">
                        <a:solidFill>
                          <a:schemeClr val="tx1">
                            <a:lumMod val="75000"/>
                            <a:lumOff val="25000"/>
                          </a:schemeClr>
                        </a:solidFill>
                        <a:effectLst/>
                        <a:latin typeface="time new roman"/>
                        <a:ea typeface="MS Mincho" panose="02020609040205080304" pitchFamily="49" charset="-128"/>
                        <a:cs typeface="Times New Roman" panose="02020603050405020304" pitchFamily="18" charset="0"/>
                      </a:endParaRPr>
                    </a:p>
                  </a:txBody>
                  <a:tcPr marL="102144" marR="61286" marT="61286" marB="61286"/>
                </a:tc>
                <a:tc>
                  <a:txBody>
                    <a:bodyPr/>
                    <a:lstStyle/>
                    <a:p>
                      <a:pPr>
                        <a:lnSpc>
                          <a:spcPct val="115000"/>
                        </a:lnSpc>
                        <a:spcAft>
                          <a:spcPts val="1000"/>
                        </a:spcAft>
                        <a:buNone/>
                      </a:pPr>
                      <a:r>
                        <a:rPr lang="en-US" sz="800">
                          <a:solidFill>
                            <a:schemeClr val="tx1">
                              <a:lumMod val="75000"/>
                              <a:lumOff val="25000"/>
                            </a:schemeClr>
                          </a:solidFill>
                          <a:effectLst/>
                          <a:latin typeface="time new roman"/>
                        </a:rPr>
                        <a:t>Sản phẩm dự kiến</a:t>
                      </a:r>
                      <a:endParaRPr lang="en-US" sz="800">
                        <a:solidFill>
                          <a:schemeClr val="tx1">
                            <a:lumMod val="75000"/>
                            <a:lumOff val="25000"/>
                          </a:schemeClr>
                        </a:solidFill>
                        <a:effectLst/>
                        <a:latin typeface="time new roman"/>
                        <a:ea typeface="MS Mincho" panose="02020609040205080304" pitchFamily="49" charset="-128"/>
                        <a:cs typeface="Times New Roman" panose="02020603050405020304" pitchFamily="18" charset="0"/>
                      </a:endParaRPr>
                    </a:p>
                  </a:txBody>
                  <a:tcPr marL="102144" marR="61286" marT="61286" marB="61286"/>
                </a:tc>
                <a:tc>
                  <a:txBody>
                    <a:bodyPr/>
                    <a:lstStyle/>
                    <a:p>
                      <a:pPr>
                        <a:lnSpc>
                          <a:spcPct val="115000"/>
                        </a:lnSpc>
                        <a:spcAft>
                          <a:spcPts val="1000"/>
                        </a:spcAft>
                        <a:buNone/>
                      </a:pPr>
                      <a:r>
                        <a:rPr lang="en-US" sz="800">
                          <a:solidFill>
                            <a:schemeClr val="tx1">
                              <a:lumMod val="75000"/>
                              <a:lumOff val="25000"/>
                            </a:schemeClr>
                          </a:solidFill>
                          <a:effectLst/>
                          <a:latin typeface="time new roman"/>
                        </a:rPr>
                        <a:t>Hình thức tổ chức</a:t>
                      </a:r>
                      <a:endParaRPr lang="en-US" sz="800">
                        <a:solidFill>
                          <a:schemeClr val="tx1">
                            <a:lumMod val="75000"/>
                            <a:lumOff val="25000"/>
                          </a:schemeClr>
                        </a:solidFill>
                        <a:effectLst/>
                        <a:latin typeface="time new roman"/>
                        <a:ea typeface="MS Mincho" panose="02020609040205080304" pitchFamily="49" charset="-128"/>
                        <a:cs typeface="Times New Roman" panose="02020603050405020304" pitchFamily="18" charset="0"/>
                      </a:endParaRPr>
                    </a:p>
                  </a:txBody>
                  <a:tcPr marL="102144" marR="61286" marT="61286" marB="61286"/>
                </a:tc>
                <a:extLst>
                  <a:ext uri="{0D108BD9-81ED-4DB2-BD59-A6C34878D82A}">
                    <a16:rowId xmlns:a16="http://schemas.microsoft.com/office/drawing/2014/main" val="1113662009"/>
                  </a:ext>
                </a:extLst>
              </a:tr>
              <a:tr h="853355">
                <a:tc>
                  <a:txBody>
                    <a:bodyPr/>
                    <a:lstStyle/>
                    <a:p>
                      <a:pPr>
                        <a:lnSpc>
                          <a:spcPct val="115000"/>
                        </a:lnSpc>
                        <a:spcAft>
                          <a:spcPts val="1000"/>
                        </a:spcAft>
                        <a:buNone/>
                      </a:pPr>
                      <a:r>
                        <a:rPr lang="en-US" sz="800" b="1">
                          <a:solidFill>
                            <a:schemeClr val="tx1">
                              <a:lumMod val="75000"/>
                              <a:lumOff val="25000"/>
                            </a:schemeClr>
                          </a:solidFill>
                          <a:effectLst/>
                          <a:latin typeface="time new roman"/>
                        </a:rPr>
                        <a:t>Hoạt động 1: Nhận diện/ khám phá</a:t>
                      </a:r>
                      <a:endParaRPr lang="en-US" sz="800" b="1">
                        <a:solidFill>
                          <a:schemeClr val="tx1">
                            <a:lumMod val="75000"/>
                            <a:lumOff val="25000"/>
                          </a:schemeClr>
                        </a:solidFill>
                        <a:effectLst/>
                        <a:latin typeface="time new roman"/>
                        <a:ea typeface="MS Mincho" panose="02020609040205080304" pitchFamily="49" charset="-128"/>
                        <a:cs typeface="Times New Roman" panose="02020603050405020304" pitchFamily="18" charset="0"/>
                      </a:endParaRPr>
                    </a:p>
                  </a:txBody>
                  <a:tcPr marL="102144" marR="53115" marT="53115" marB="53115"/>
                </a:tc>
                <a:tc>
                  <a:txBody>
                    <a:bodyPr/>
                    <a:lstStyle/>
                    <a:p>
                      <a:pPr>
                        <a:lnSpc>
                          <a:spcPct val="115000"/>
                        </a:lnSpc>
                        <a:spcAft>
                          <a:spcPts val="1000"/>
                        </a:spcAft>
                        <a:buNone/>
                      </a:pPr>
                      <a:r>
                        <a:rPr lang="en-US" sz="800">
                          <a:solidFill>
                            <a:schemeClr val="tx1">
                              <a:lumMod val="75000"/>
                              <a:lumOff val="25000"/>
                            </a:schemeClr>
                          </a:solidFill>
                          <a:effectLst/>
                          <a:latin typeface="time new roman"/>
                        </a:rPr>
                        <a:t>1. </a:t>
                      </a:r>
                      <a:r>
                        <a:rPr lang="en-US" sz="800" b="1">
                          <a:solidFill>
                            <a:schemeClr val="tx1">
                              <a:lumMod val="75000"/>
                              <a:lumOff val="25000"/>
                            </a:schemeClr>
                          </a:solidFill>
                          <a:effectLst/>
                          <a:latin typeface="time new roman"/>
                        </a:rPr>
                        <a:t>Giới thiệu chủ đề, phương pháp và sản phẩm</a:t>
                      </a:r>
                      <a:endParaRPr lang="en-US" sz="800" b="1">
                        <a:solidFill>
                          <a:schemeClr val="tx1">
                            <a:lumMod val="75000"/>
                            <a:lumOff val="25000"/>
                          </a:schemeClr>
                        </a:solidFill>
                        <a:effectLst/>
                        <a:latin typeface="time new roman"/>
                        <a:ea typeface="MS Mincho" panose="02020609040205080304" pitchFamily="49" charset="-128"/>
                        <a:cs typeface="Times New Roman" panose="02020603050405020304" pitchFamily="18" charset="0"/>
                      </a:endParaRPr>
                    </a:p>
                  </a:txBody>
                  <a:tcPr marL="102144" marR="53115" marT="53115" marB="53115"/>
                </a:tc>
                <a:tc>
                  <a:txBody>
                    <a:bodyPr/>
                    <a:lstStyle/>
                    <a:p>
                      <a:pPr>
                        <a:lnSpc>
                          <a:spcPct val="115000"/>
                        </a:lnSpc>
                        <a:spcAft>
                          <a:spcPts val="1000"/>
                        </a:spcAft>
                        <a:buNone/>
                      </a:pPr>
                      <a:r>
                        <a:rPr lang="en-US" sz="800">
                          <a:solidFill>
                            <a:schemeClr val="tx1">
                              <a:lumMod val="75000"/>
                              <a:lumOff val="25000"/>
                            </a:schemeClr>
                          </a:solidFill>
                          <a:effectLst/>
                          <a:latin typeface="time new roman"/>
                        </a:rPr>
                        <a:t>1</a:t>
                      </a:r>
                      <a:endParaRPr lang="en-US" sz="800">
                        <a:solidFill>
                          <a:schemeClr val="tx1">
                            <a:lumMod val="75000"/>
                            <a:lumOff val="25000"/>
                          </a:schemeClr>
                        </a:solidFill>
                        <a:effectLst/>
                        <a:latin typeface="time new roman"/>
                        <a:ea typeface="MS Mincho" panose="02020609040205080304" pitchFamily="49" charset="-128"/>
                        <a:cs typeface="Times New Roman" panose="02020603050405020304" pitchFamily="18" charset="0"/>
                      </a:endParaRPr>
                    </a:p>
                  </a:txBody>
                  <a:tcPr marL="102144" marR="53115" marT="53115" marB="53115"/>
                </a:tc>
                <a:tc>
                  <a:txBody>
                    <a:bodyPr/>
                    <a:lstStyle/>
                    <a:p>
                      <a:pPr>
                        <a:lnSpc>
                          <a:spcPct val="115000"/>
                        </a:lnSpc>
                        <a:spcAft>
                          <a:spcPts val="1000"/>
                        </a:spcAft>
                        <a:buNone/>
                      </a:pPr>
                      <a:r>
                        <a:rPr lang="en-US" sz="800">
                          <a:solidFill>
                            <a:schemeClr val="tx1">
                              <a:lumMod val="75000"/>
                              <a:lumOff val="25000"/>
                            </a:schemeClr>
                          </a:solidFill>
                          <a:effectLst/>
                          <a:latin typeface="time new roman"/>
                        </a:rPr>
                        <a:t>HS hiểu chủ đề, phương pháp, hình thức và sản phẩm cần hoàn thành</a:t>
                      </a:r>
                      <a:endParaRPr lang="en-US" sz="800">
                        <a:solidFill>
                          <a:schemeClr val="tx1">
                            <a:lumMod val="75000"/>
                            <a:lumOff val="25000"/>
                          </a:schemeClr>
                        </a:solidFill>
                        <a:effectLst/>
                        <a:latin typeface="time new roman"/>
                        <a:ea typeface="MS Mincho" panose="02020609040205080304" pitchFamily="49" charset="-128"/>
                        <a:cs typeface="Times New Roman" panose="02020603050405020304" pitchFamily="18" charset="0"/>
                      </a:endParaRPr>
                    </a:p>
                  </a:txBody>
                  <a:tcPr marL="102144" marR="53115" marT="53115" marB="53115"/>
                </a:tc>
                <a:tc>
                  <a:txBody>
                    <a:bodyPr/>
                    <a:lstStyle/>
                    <a:p>
                      <a:pPr>
                        <a:lnSpc>
                          <a:spcPct val="115000"/>
                        </a:lnSpc>
                        <a:spcAft>
                          <a:spcPts val="1000"/>
                        </a:spcAft>
                        <a:buNone/>
                      </a:pPr>
                      <a:r>
                        <a:rPr lang="en-US" sz="800">
                          <a:solidFill>
                            <a:schemeClr val="tx1">
                              <a:lumMod val="75000"/>
                              <a:lumOff val="25000"/>
                            </a:schemeClr>
                          </a:solidFill>
                          <a:effectLst/>
                          <a:latin typeface="time new roman"/>
                        </a:rPr>
                        <a:t>Phiếu nội dung trọng tâm, ghi chú phương pháp (sơ đồ tư duy, mô hình)</a:t>
                      </a:r>
                      <a:endParaRPr lang="en-US" sz="800">
                        <a:solidFill>
                          <a:schemeClr val="tx1">
                            <a:lumMod val="75000"/>
                            <a:lumOff val="25000"/>
                          </a:schemeClr>
                        </a:solidFill>
                        <a:effectLst/>
                        <a:latin typeface="time new roman"/>
                        <a:ea typeface="MS Mincho" panose="02020609040205080304" pitchFamily="49" charset="-128"/>
                        <a:cs typeface="Times New Roman" panose="02020603050405020304" pitchFamily="18" charset="0"/>
                      </a:endParaRPr>
                    </a:p>
                  </a:txBody>
                  <a:tcPr marL="102144" marR="53115" marT="53115" marB="53115"/>
                </a:tc>
                <a:tc>
                  <a:txBody>
                    <a:bodyPr/>
                    <a:lstStyle/>
                    <a:p>
                      <a:pPr>
                        <a:lnSpc>
                          <a:spcPct val="115000"/>
                        </a:lnSpc>
                        <a:spcAft>
                          <a:spcPts val="1000"/>
                        </a:spcAft>
                        <a:buNone/>
                      </a:pPr>
                      <a:r>
                        <a:rPr lang="en-US" sz="800">
                          <a:solidFill>
                            <a:schemeClr val="tx1">
                              <a:lumMod val="75000"/>
                              <a:lumOff val="25000"/>
                            </a:schemeClr>
                          </a:solidFill>
                          <a:effectLst/>
                          <a:latin typeface="time new roman"/>
                        </a:rPr>
                        <a:t>Thảo luận nhóm, ghi phiếu, trình bày sơ đồ, chia sẻ cảm xúc</a:t>
                      </a:r>
                      <a:endParaRPr lang="en-US" sz="800">
                        <a:solidFill>
                          <a:schemeClr val="tx1">
                            <a:lumMod val="75000"/>
                            <a:lumOff val="25000"/>
                          </a:schemeClr>
                        </a:solidFill>
                        <a:effectLst/>
                        <a:latin typeface="time new roman"/>
                        <a:ea typeface="MS Mincho" panose="02020609040205080304" pitchFamily="49" charset="-128"/>
                        <a:cs typeface="Times New Roman" panose="02020603050405020304" pitchFamily="18" charset="0"/>
                      </a:endParaRPr>
                    </a:p>
                  </a:txBody>
                  <a:tcPr marL="102144" marR="53115" marT="53115" marB="53115"/>
                </a:tc>
                <a:extLst>
                  <a:ext uri="{0D108BD9-81ED-4DB2-BD59-A6C34878D82A}">
                    <a16:rowId xmlns:a16="http://schemas.microsoft.com/office/drawing/2014/main" val="3959232543"/>
                  </a:ext>
                </a:extLst>
              </a:tr>
              <a:tr h="853355">
                <a:tc>
                  <a:txBody>
                    <a:bodyPr/>
                    <a:lstStyle/>
                    <a:p>
                      <a:pPr>
                        <a:lnSpc>
                          <a:spcPct val="115000"/>
                        </a:lnSpc>
                        <a:spcAft>
                          <a:spcPts val="1000"/>
                        </a:spcAft>
                        <a:buNone/>
                      </a:pPr>
                      <a:r>
                        <a:rPr lang="en-US" sz="800" b="1">
                          <a:solidFill>
                            <a:schemeClr val="tx1">
                              <a:lumMod val="75000"/>
                              <a:lumOff val="25000"/>
                            </a:schemeClr>
                          </a:solidFill>
                          <a:effectLst/>
                          <a:latin typeface="time new roman"/>
                        </a:rPr>
                        <a:t>Hoạt động 2: Kết nối kinh nghiệm</a:t>
                      </a:r>
                      <a:endParaRPr lang="en-US" sz="800" b="1">
                        <a:solidFill>
                          <a:schemeClr val="tx1">
                            <a:lumMod val="75000"/>
                            <a:lumOff val="25000"/>
                          </a:schemeClr>
                        </a:solidFill>
                        <a:effectLst/>
                        <a:latin typeface="time new roman"/>
                        <a:ea typeface="MS Mincho" panose="02020609040205080304" pitchFamily="49" charset="-128"/>
                        <a:cs typeface="Times New Roman" panose="02020603050405020304" pitchFamily="18" charset="0"/>
                      </a:endParaRPr>
                    </a:p>
                  </a:txBody>
                  <a:tcPr marL="102144" marR="53115" marT="53115" marB="53115"/>
                </a:tc>
                <a:tc>
                  <a:txBody>
                    <a:bodyPr/>
                    <a:lstStyle/>
                    <a:p>
                      <a:pPr>
                        <a:lnSpc>
                          <a:spcPct val="115000"/>
                        </a:lnSpc>
                        <a:spcAft>
                          <a:spcPts val="1000"/>
                        </a:spcAft>
                        <a:buNone/>
                      </a:pPr>
                      <a:r>
                        <a:rPr lang="en-US" sz="800" b="1">
                          <a:solidFill>
                            <a:schemeClr val="tx1">
                              <a:lumMod val="75000"/>
                              <a:lumOff val="25000"/>
                            </a:schemeClr>
                          </a:solidFill>
                          <a:effectLst/>
                          <a:latin typeface="time new roman"/>
                        </a:rPr>
                        <a:t>2. Phân tích tình huống thực tế về áp lực và động lực</a:t>
                      </a:r>
                      <a:endParaRPr lang="en-US" sz="800" b="1">
                        <a:solidFill>
                          <a:schemeClr val="tx1">
                            <a:lumMod val="75000"/>
                            <a:lumOff val="25000"/>
                          </a:schemeClr>
                        </a:solidFill>
                        <a:effectLst/>
                        <a:latin typeface="time new roman"/>
                        <a:ea typeface="MS Mincho" panose="02020609040205080304" pitchFamily="49" charset="-128"/>
                        <a:cs typeface="Times New Roman" panose="02020603050405020304" pitchFamily="18" charset="0"/>
                      </a:endParaRPr>
                    </a:p>
                  </a:txBody>
                  <a:tcPr marL="102144" marR="53115" marT="53115" marB="53115"/>
                </a:tc>
                <a:tc>
                  <a:txBody>
                    <a:bodyPr/>
                    <a:lstStyle/>
                    <a:p>
                      <a:pPr>
                        <a:lnSpc>
                          <a:spcPct val="115000"/>
                        </a:lnSpc>
                        <a:spcAft>
                          <a:spcPts val="1000"/>
                        </a:spcAft>
                        <a:buNone/>
                      </a:pPr>
                      <a:r>
                        <a:rPr lang="en-US" sz="800">
                          <a:solidFill>
                            <a:schemeClr val="tx1">
                              <a:lumMod val="75000"/>
                              <a:lumOff val="25000"/>
                            </a:schemeClr>
                          </a:solidFill>
                          <a:effectLst/>
                          <a:latin typeface="time new roman"/>
                        </a:rPr>
                        <a:t>3</a:t>
                      </a:r>
                      <a:endParaRPr lang="en-US" sz="800">
                        <a:solidFill>
                          <a:schemeClr val="tx1">
                            <a:lumMod val="75000"/>
                            <a:lumOff val="25000"/>
                          </a:schemeClr>
                        </a:solidFill>
                        <a:effectLst/>
                        <a:latin typeface="time new roman"/>
                        <a:ea typeface="MS Mincho" panose="02020609040205080304" pitchFamily="49" charset="-128"/>
                        <a:cs typeface="Times New Roman" panose="02020603050405020304" pitchFamily="18" charset="0"/>
                      </a:endParaRPr>
                    </a:p>
                  </a:txBody>
                  <a:tcPr marL="102144" marR="53115" marT="53115" marB="53115"/>
                </a:tc>
                <a:tc>
                  <a:txBody>
                    <a:bodyPr/>
                    <a:lstStyle/>
                    <a:p>
                      <a:pPr>
                        <a:lnSpc>
                          <a:spcPct val="115000"/>
                        </a:lnSpc>
                        <a:spcAft>
                          <a:spcPts val="1000"/>
                        </a:spcAft>
                        <a:buNone/>
                      </a:pPr>
                      <a:r>
                        <a:rPr lang="en-US" sz="800">
                          <a:solidFill>
                            <a:schemeClr val="tx1">
                              <a:lumMod val="75000"/>
                              <a:lumOff val="25000"/>
                            </a:schemeClr>
                          </a:solidFill>
                          <a:effectLst/>
                          <a:latin typeface="time new roman"/>
                        </a:rPr>
                        <a:t>HS nhận diện áp lực, phân tích nguyên nhân – biểu hiện – hậu quả</a:t>
                      </a:r>
                      <a:endParaRPr lang="en-US" sz="800">
                        <a:solidFill>
                          <a:schemeClr val="tx1">
                            <a:lumMod val="75000"/>
                            <a:lumOff val="25000"/>
                          </a:schemeClr>
                        </a:solidFill>
                        <a:effectLst/>
                        <a:latin typeface="time new roman"/>
                        <a:ea typeface="MS Mincho" panose="02020609040205080304" pitchFamily="49" charset="-128"/>
                        <a:cs typeface="Times New Roman" panose="02020603050405020304" pitchFamily="18" charset="0"/>
                      </a:endParaRPr>
                    </a:p>
                  </a:txBody>
                  <a:tcPr marL="102144" marR="53115" marT="53115" marB="53115"/>
                </a:tc>
                <a:tc>
                  <a:txBody>
                    <a:bodyPr/>
                    <a:lstStyle/>
                    <a:p>
                      <a:pPr>
                        <a:lnSpc>
                          <a:spcPct val="115000"/>
                        </a:lnSpc>
                        <a:spcAft>
                          <a:spcPts val="1000"/>
                        </a:spcAft>
                        <a:buNone/>
                      </a:pPr>
                      <a:r>
                        <a:rPr lang="en-US" sz="800">
                          <a:solidFill>
                            <a:schemeClr val="tx1">
                              <a:lumMod val="75000"/>
                              <a:lumOff val="25000"/>
                            </a:schemeClr>
                          </a:solidFill>
                          <a:effectLst/>
                          <a:latin typeface="time new roman"/>
                        </a:rPr>
                        <a:t>Phiếu phân tích tình huống, cảm xúc cá nhân, giải pháp nhóm</a:t>
                      </a:r>
                      <a:endParaRPr lang="en-US" sz="800">
                        <a:solidFill>
                          <a:schemeClr val="tx1">
                            <a:lumMod val="75000"/>
                            <a:lumOff val="25000"/>
                          </a:schemeClr>
                        </a:solidFill>
                        <a:effectLst/>
                        <a:latin typeface="time new roman"/>
                        <a:ea typeface="MS Mincho" panose="02020609040205080304" pitchFamily="49" charset="-128"/>
                        <a:cs typeface="Times New Roman" panose="02020603050405020304" pitchFamily="18" charset="0"/>
                      </a:endParaRPr>
                    </a:p>
                  </a:txBody>
                  <a:tcPr marL="102144" marR="53115" marT="53115" marB="53115"/>
                </a:tc>
                <a:tc>
                  <a:txBody>
                    <a:bodyPr/>
                    <a:lstStyle/>
                    <a:p>
                      <a:pPr>
                        <a:lnSpc>
                          <a:spcPct val="115000"/>
                        </a:lnSpc>
                        <a:spcAft>
                          <a:spcPts val="1000"/>
                        </a:spcAft>
                        <a:buNone/>
                      </a:pPr>
                      <a:r>
                        <a:rPr lang="en-US" sz="800">
                          <a:solidFill>
                            <a:schemeClr val="tx1">
                              <a:lumMod val="75000"/>
                              <a:lumOff val="25000"/>
                            </a:schemeClr>
                          </a:solidFill>
                          <a:effectLst/>
                          <a:latin typeface="time new roman"/>
                        </a:rPr>
                        <a:t>Phân tích nhóm, trình bày tình huống, thảo luận liên hệ thực tế</a:t>
                      </a:r>
                      <a:endParaRPr lang="en-US" sz="800">
                        <a:solidFill>
                          <a:schemeClr val="tx1">
                            <a:lumMod val="75000"/>
                            <a:lumOff val="25000"/>
                          </a:schemeClr>
                        </a:solidFill>
                        <a:effectLst/>
                        <a:latin typeface="time new roman"/>
                        <a:ea typeface="MS Mincho" panose="02020609040205080304" pitchFamily="49" charset="-128"/>
                        <a:cs typeface="Times New Roman" panose="02020603050405020304" pitchFamily="18" charset="0"/>
                      </a:endParaRPr>
                    </a:p>
                  </a:txBody>
                  <a:tcPr marL="102144" marR="53115" marT="53115" marB="53115"/>
                </a:tc>
                <a:extLst>
                  <a:ext uri="{0D108BD9-81ED-4DB2-BD59-A6C34878D82A}">
                    <a16:rowId xmlns:a16="http://schemas.microsoft.com/office/drawing/2014/main" val="3301459403"/>
                  </a:ext>
                </a:extLst>
              </a:tr>
              <a:tr h="853355">
                <a:tc>
                  <a:txBody>
                    <a:bodyPr/>
                    <a:lstStyle/>
                    <a:p>
                      <a:pPr>
                        <a:lnSpc>
                          <a:spcPct val="115000"/>
                        </a:lnSpc>
                        <a:spcAft>
                          <a:spcPts val="1000"/>
                        </a:spcAft>
                        <a:buNone/>
                      </a:pPr>
                      <a:r>
                        <a:rPr lang="en-US" sz="800" b="1">
                          <a:solidFill>
                            <a:schemeClr val="tx1">
                              <a:lumMod val="75000"/>
                              <a:lumOff val="25000"/>
                            </a:schemeClr>
                          </a:solidFill>
                          <a:effectLst/>
                          <a:latin typeface="time new roman"/>
                        </a:rPr>
                        <a:t>Hoạt động 3: Luyện tập/ thực hành</a:t>
                      </a:r>
                      <a:endParaRPr lang="en-US" sz="800" b="1">
                        <a:solidFill>
                          <a:schemeClr val="tx1">
                            <a:lumMod val="75000"/>
                            <a:lumOff val="25000"/>
                          </a:schemeClr>
                        </a:solidFill>
                        <a:effectLst/>
                        <a:latin typeface="time new roman"/>
                        <a:ea typeface="MS Mincho" panose="02020609040205080304" pitchFamily="49" charset="-128"/>
                        <a:cs typeface="Times New Roman" panose="02020603050405020304" pitchFamily="18" charset="0"/>
                      </a:endParaRPr>
                    </a:p>
                  </a:txBody>
                  <a:tcPr marL="102144" marR="53115" marT="53115" marB="53115"/>
                </a:tc>
                <a:tc>
                  <a:txBody>
                    <a:bodyPr/>
                    <a:lstStyle/>
                    <a:p>
                      <a:pPr>
                        <a:lnSpc>
                          <a:spcPct val="115000"/>
                        </a:lnSpc>
                        <a:spcAft>
                          <a:spcPts val="1000"/>
                        </a:spcAft>
                        <a:buNone/>
                      </a:pPr>
                      <a:r>
                        <a:rPr lang="en-US" sz="800" b="1">
                          <a:solidFill>
                            <a:schemeClr val="tx1">
                              <a:lumMod val="75000"/>
                              <a:lumOff val="25000"/>
                            </a:schemeClr>
                          </a:solidFill>
                          <a:effectLst/>
                          <a:latin typeface="time new roman"/>
                        </a:rPr>
                        <a:t>3. Thực hành ứng phó với áp lực - 'Đối mặt áp lực'</a:t>
                      </a:r>
                      <a:endParaRPr lang="en-US" sz="800" b="1">
                        <a:solidFill>
                          <a:schemeClr val="tx1">
                            <a:lumMod val="75000"/>
                            <a:lumOff val="25000"/>
                          </a:schemeClr>
                        </a:solidFill>
                        <a:effectLst/>
                        <a:latin typeface="time new roman"/>
                        <a:ea typeface="MS Mincho" panose="02020609040205080304" pitchFamily="49" charset="-128"/>
                        <a:cs typeface="Times New Roman" panose="02020603050405020304" pitchFamily="18" charset="0"/>
                      </a:endParaRPr>
                    </a:p>
                  </a:txBody>
                  <a:tcPr marL="102144" marR="53115" marT="53115" marB="53115"/>
                </a:tc>
                <a:tc>
                  <a:txBody>
                    <a:bodyPr/>
                    <a:lstStyle/>
                    <a:p>
                      <a:pPr>
                        <a:lnSpc>
                          <a:spcPct val="115000"/>
                        </a:lnSpc>
                        <a:spcAft>
                          <a:spcPts val="1000"/>
                        </a:spcAft>
                        <a:buNone/>
                      </a:pPr>
                      <a:r>
                        <a:rPr lang="en-US" sz="800">
                          <a:solidFill>
                            <a:schemeClr val="tx1">
                              <a:lumMod val="75000"/>
                              <a:lumOff val="25000"/>
                            </a:schemeClr>
                          </a:solidFill>
                          <a:effectLst/>
                          <a:latin typeface="time new roman"/>
                        </a:rPr>
                        <a:t>4</a:t>
                      </a:r>
                      <a:endParaRPr lang="en-US" sz="800">
                        <a:solidFill>
                          <a:schemeClr val="tx1">
                            <a:lumMod val="75000"/>
                            <a:lumOff val="25000"/>
                          </a:schemeClr>
                        </a:solidFill>
                        <a:effectLst/>
                        <a:latin typeface="time new roman"/>
                        <a:ea typeface="MS Mincho" panose="02020609040205080304" pitchFamily="49" charset="-128"/>
                        <a:cs typeface="Times New Roman" panose="02020603050405020304" pitchFamily="18" charset="0"/>
                      </a:endParaRPr>
                    </a:p>
                  </a:txBody>
                  <a:tcPr marL="102144" marR="53115" marT="53115" marB="53115"/>
                </a:tc>
                <a:tc>
                  <a:txBody>
                    <a:bodyPr/>
                    <a:lstStyle/>
                    <a:p>
                      <a:pPr>
                        <a:lnSpc>
                          <a:spcPct val="115000"/>
                        </a:lnSpc>
                        <a:spcAft>
                          <a:spcPts val="1000"/>
                        </a:spcAft>
                        <a:buNone/>
                      </a:pPr>
                      <a:r>
                        <a:rPr lang="en-US" sz="800">
                          <a:solidFill>
                            <a:schemeClr val="tx1">
                              <a:lumMod val="75000"/>
                              <a:lumOff val="25000"/>
                            </a:schemeClr>
                          </a:solidFill>
                          <a:effectLst/>
                          <a:latin typeface="time new roman"/>
                        </a:rPr>
                        <a:t>HS rèn kỹ năng kiểm soát cảm xúc, chọn giải pháp phù hợp khi gặp áp lực</a:t>
                      </a:r>
                      <a:endParaRPr lang="en-US" sz="800">
                        <a:solidFill>
                          <a:schemeClr val="tx1">
                            <a:lumMod val="75000"/>
                            <a:lumOff val="25000"/>
                          </a:schemeClr>
                        </a:solidFill>
                        <a:effectLst/>
                        <a:latin typeface="time new roman"/>
                        <a:ea typeface="MS Mincho" panose="02020609040205080304" pitchFamily="49" charset="-128"/>
                        <a:cs typeface="Times New Roman" panose="02020603050405020304" pitchFamily="18" charset="0"/>
                      </a:endParaRPr>
                    </a:p>
                  </a:txBody>
                  <a:tcPr marL="102144" marR="53115" marT="53115" marB="53115"/>
                </a:tc>
                <a:tc>
                  <a:txBody>
                    <a:bodyPr/>
                    <a:lstStyle/>
                    <a:p>
                      <a:pPr>
                        <a:lnSpc>
                          <a:spcPct val="115000"/>
                        </a:lnSpc>
                        <a:spcAft>
                          <a:spcPts val="1000"/>
                        </a:spcAft>
                        <a:buNone/>
                      </a:pPr>
                      <a:r>
                        <a:rPr lang="en-US" sz="800">
                          <a:solidFill>
                            <a:schemeClr val="tx1">
                              <a:lumMod val="75000"/>
                              <a:lumOff val="25000"/>
                            </a:schemeClr>
                          </a:solidFill>
                          <a:effectLst/>
                          <a:latin typeface="time new roman"/>
                        </a:rPr>
                        <a:t>Phiếu tình huống, ghi chú cảm xúc, nhật ký trải nghiệm, kế hoạch cá nhân</a:t>
                      </a:r>
                      <a:endParaRPr lang="en-US" sz="800">
                        <a:solidFill>
                          <a:schemeClr val="tx1">
                            <a:lumMod val="75000"/>
                            <a:lumOff val="25000"/>
                          </a:schemeClr>
                        </a:solidFill>
                        <a:effectLst/>
                        <a:latin typeface="time new roman"/>
                        <a:ea typeface="MS Mincho" panose="02020609040205080304" pitchFamily="49" charset="-128"/>
                        <a:cs typeface="Times New Roman" panose="02020603050405020304" pitchFamily="18" charset="0"/>
                      </a:endParaRPr>
                    </a:p>
                  </a:txBody>
                  <a:tcPr marL="102144" marR="53115" marT="53115" marB="53115"/>
                </a:tc>
                <a:tc>
                  <a:txBody>
                    <a:bodyPr/>
                    <a:lstStyle/>
                    <a:p>
                      <a:pPr>
                        <a:lnSpc>
                          <a:spcPct val="115000"/>
                        </a:lnSpc>
                        <a:spcAft>
                          <a:spcPts val="1000"/>
                        </a:spcAft>
                        <a:buNone/>
                      </a:pPr>
                      <a:r>
                        <a:rPr lang="en-US" sz="800">
                          <a:solidFill>
                            <a:schemeClr val="tx1">
                              <a:lumMod val="75000"/>
                              <a:lumOff val="25000"/>
                            </a:schemeClr>
                          </a:solidFill>
                          <a:effectLst/>
                          <a:latin typeface="time new roman"/>
                        </a:rPr>
                        <a:t>Đóng vai, thảo luận nhóm, viết phiếu cảm xúc, nhật ký, kế hoạch</a:t>
                      </a:r>
                      <a:endParaRPr lang="en-US" sz="800">
                        <a:solidFill>
                          <a:schemeClr val="tx1">
                            <a:lumMod val="75000"/>
                            <a:lumOff val="25000"/>
                          </a:schemeClr>
                        </a:solidFill>
                        <a:effectLst/>
                        <a:latin typeface="time new roman"/>
                        <a:ea typeface="MS Mincho" panose="02020609040205080304" pitchFamily="49" charset="-128"/>
                        <a:cs typeface="Times New Roman" panose="02020603050405020304" pitchFamily="18" charset="0"/>
                      </a:endParaRPr>
                    </a:p>
                  </a:txBody>
                  <a:tcPr marL="102144" marR="53115" marT="53115" marB="53115"/>
                </a:tc>
                <a:extLst>
                  <a:ext uri="{0D108BD9-81ED-4DB2-BD59-A6C34878D82A}">
                    <a16:rowId xmlns:a16="http://schemas.microsoft.com/office/drawing/2014/main" val="3002576345"/>
                  </a:ext>
                </a:extLst>
              </a:tr>
              <a:tr h="853355">
                <a:tc>
                  <a:txBody>
                    <a:bodyPr/>
                    <a:lstStyle/>
                    <a:p>
                      <a:pPr>
                        <a:lnSpc>
                          <a:spcPct val="115000"/>
                        </a:lnSpc>
                        <a:spcAft>
                          <a:spcPts val="1000"/>
                        </a:spcAft>
                        <a:buNone/>
                      </a:pPr>
                      <a:r>
                        <a:rPr lang="en-US" sz="800" b="1">
                          <a:solidFill>
                            <a:schemeClr val="tx1">
                              <a:lumMod val="75000"/>
                              <a:lumOff val="25000"/>
                            </a:schemeClr>
                          </a:solidFill>
                          <a:effectLst/>
                          <a:latin typeface="time new roman"/>
                        </a:rPr>
                        <a:t>Hoạt động 3: Luyện tập/ thực hành</a:t>
                      </a:r>
                      <a:endParaRPr lang="en-US" sz="800" b="1">
                        <a:solidFill>
                          <a:schemeClr val="tx1">
                            <a:lumMod val="75000"/>
                            <a:lumOff val="25000"/>
                          </a:schemeClr>
                        </a:solidFill>
                        <a:effectLst/>
                        <a:latin typeface="time new roman"/>
                        <a:ea typeface="MS Mincho" panose="02020609040205080304" pitchFamily="49" charset="-128"/>
                        <a:cs typeface="Times New Roman" panose="02020603050405020304" pitchFamily="18" charset="0"/>
                      </a:endParaRPr>
                    </a:p>
                  </a:txBody>
                  <a:tcPr marL="102144" marR="53115" marT="53115" marB="53115"/>
                </a:tc>
                <a:tc>
                  <a:txBody>
                    <a:bodyPr/>
                    <a:lstStyle/>
                    <a:p>
                      <a:pPr>
                        <a:lnSpc>
                          <a:spcPct val="115000"/>
                        </a:lnSpc>
                        <a:spcAft>
                          <a:spcPts val="1000"/>
                        </a:spcAft>
                        <a:buNone/>
                      </a:pPr>
                      <a:r>
                        <a:rPr lang="en-US" sz="800" b="1">
                          <a:solidFill>
                            <a:schemeClr val="tx1">
                              <a:lumMod val="75000"/>
                              <a:lumOff val="25000"/>
                            </a:schemeClr>
                          </a:solidFill>
                          <a:effectLst/>
                          <a:latin typeface="time new roman"/>
                        </a:rPr>
                        <a:t>4. Lập kế hoạch tạo động lực cá nhân</a:t>
                      </a:r>
                      <a:endParaRPr lang="en-US" sz="800" b="1">
                        <a:solidFill>
                          <a:schemeClr val="tx1">
                            <a:lumMod val="75000"/>
                            <a:lumOff val="25000"/>
                          </a:schemeClr>
                        </a:solidFill>
                        <a:effectLst/>
                        <a:latin typeface="time new roman"/>
                        <a:ea typeface="MS Mincho" panose="02020609040205080304" pitchFamily="49" charset="-128"/>
                        <a:cs typeface="Times New Roman" panose="02020603050405020304" pitchFamily="18" charset="0"/>
                      </a:endParaRPr>
                    </a:p>
                  </a:txBody>
                  <a:tcPr marL="102144" marR="53115" marT="53115" marB="53115"/>
                </a:tc>
                <a:tc>
                  <a:txBody>
                    <a:bodyPr/>
                    <a:lstStyle/>
                    <a:p>
                      <a:pPr>
                        <a:lnSpc>
                          <a:spcPct val="115000"/>
                        </a:lnSpc>
                        <a:spcAft>
                          <a:spcPts val="1000"/>
                        </a:spcAft>
                        <a:buNone/>
                      </a:pPr>
                      <a:r>
                        <a:rPr lang="en-US" sz="800">
                          <a:solidFill>
                            <a:schemeClr val="tx1">
                              <a:lumMod val="75000"/>
                              <a:lumOff val="25000"/>
                            </a:schemeClr>
                          </a:solidFill>
                          <a:effectLst/>
                          <a:latin typeface="time new roman"/>
                        </a:rPr>
                        <a:t>4</a:t>
                      </a:r>
                      <a:endParaRPr lang="en-US" sz="800">
                        <a:solidFill>
                          <a:schemeClr val="tx1">
                            <a:lumMod val="75000"/>
                            <a:lumOff val="25000"/>
                          </a:schemeClr>
                        </a:solidFill>
                        <a:effectLst/>
                        <a:latin typeface="time new roman"/>
                        <a:ea typeface="MS Mincho" panose="02020609040205080304" pitchFamily="49" charset="-128"/>
                        <a:cs typeface="Times New Roman" panose="02020603050405020304" pitchFamily="18" charset="0"/>
                      </a:endParaRPr>
                    </a:p>
                  </a:txBody>
                  <a:tcPr marL="102144" marR="53115" marT="53115" marB="53115"/>
                </a:tc>
                <a:tc>
                  <a:txBody>
                    <a:bodyPr/>
                    <a:lstStyle/>
                    <a:p>
                      <a:pPr>
                        <a:lnSpc>
                          <a:spcPct val="115000"/>
                        </a:lnSpc>
                        <a:spcAft>
                          <a:spcPts val="1000"/>
                        </a:spcAft>
                        <a:buNone/>
                      </a:pPr>
                      <a:r>
                        <a:rPr lang="en-US" sz="800">
                          <a:solidFill>
                            <a:schemeClr val="tx1">
                              <a:lumMod val="75000"/>
                              <a:lumOff val="25000"/>
                            </a:schemeClr>
                          </a:solidFill>
                          <a:effectLst/>
                          <a:latin typeface="time new roman"/>
                        </a:rPr>
                        <a:t>HS lập kế hoạch cá nhân cụ thể, rõ ràng, khả thi để tạo động lực</a:t>
                      </a:r>
                      <a:endParaRPr lang="en-US" sz="800">
                        <a:solidFill>
                          <a:schemeClr val="tx1">
                            <a:lumMod val="75000"/>
                            <a:lumOff val="25000"/>
                          </a:schemeClr>
                        </a:solidFill>
                        <a:effectLst/>
                        <a:latin typeface="time new roman"/>
                        <a:ea typeface="MS Mincho" panose="02020609040205080304" pitchFamily="49" charset="-128"/>
                        <a:cs typeface="Times New Roman" panose="02020603050405020304" pitchFamily="18" charset="0"/>
                      </a:endParaRPr>
                    </a:p>
                  </a:txBody>
                  <a:tcPr marL="102144" marR="53115" marT="53115" marB="53115"/>
                </a:tc>
                <a:tc>
                  <a:txBody>
                    <a:bodyPr/>
                    <a:lstStyle/>
                    <a:p>
                      <a:pPr>
                        <a:lnSpc>
                          <a:spcPct val="115000"/>
                        </a:lnSpc>
                        <a:spcAft>
                          <a:spcPts val="1000"/>
                        </a:spcAft>
                        <a:buNone/>
                      </a:pPr>
                      <a:r>
                        <a:rPr lang="en-US" sz="800">
                          <a:solidFill>
                            <a:schemeClr val="tx1">
                              <a:lumMod val="75000"/>
                              <a:lumOff val="25000"/>
                            </a:schemeClr>
                          </a:solidFill>
                          <a:effectLst/>
                          <a:latin typeface="time new roman"/>
                        </a:rPr>
                        <a:t>Bản kế hoạch hành động cá nhân gồm mục tiêu – giải pháp – tiến trình – cam kết</a:t>
                      </a:r>
                      <a:endParaRPr lang="en-US" sz="800">
                        <a:solidFill>
                          <a:schemeClr val="tx1">
                            <a:lumMod val="75000"/>
                            <a:lumOff val="25000"/>
                          </a:schemeClr>
                        </a:solidFill>
                        <a:effectLst/>
                        <a:latin typeface="time new roman"/>
                        <a:ea typeface="MS Mincho" panose="02020609040205080304" pitchFamily="49" charset="-128"/>
                        <a:cs typeface="Times New Roman" panose="02020603050405020304" pitchFamily="18" charset="0"/>
                      </a:endParaRPr>
                    </a:p>
                  </a:txBody>
                  <a:tcPr marL="102144" marR="53115" marT="53115" marB="53115"/>
                </a:tc>
                <a:tc>
                  <a:txBody>
                    <a:bodyPr/>
                    <a:lstStyle/>
                    <a:p>
                      <a:pPr>
                        <a:lnSpc>
                          <a:spcPct val="115000"/>
                        </a:lnSpc>
                        <a:spcAft>
                          <a:spcPts val="1000"/>
                        </a:spcAft>
                        <a:buNone/>
                      </a:pPr>
                      <a:r>
                        <a:rPr lang="en-US" sz="800">
                          <a:solidFill>
                            <a:schemeClr val="tx1">
                              <a:lumMod val="75000"/>
                              <a:lumOff val="25000"/>
                            </a:schemeClr>
                          </a:solidFill>
                          <a:effectLst/>
                          <a:latin typeface="time new roman"/>
                        </a:rPr>
                        <a:t>Làm việc cá nhân + thảo luận nhóm, trình bày trước lớp</a:t>
                      </a:r>
                      <a:endParaRPr lang="en-US" sz="800">
                        <a:solidFill>
                          <a:schemeClr val="tx1">
                            <a:lumMod val="75000"/>
                            <a:lumOff val="25000"/>
                          </a:schemeClr>
                        </a:solidFill>
                        <a:effectLst/>
                        <a:latin typeface="time new roman"/>
                        <a:ea typeface="MS Mincho" panose="02020609040205080304" pitchFamily="49" charset="-128"/>
                        <a:cs typeface="Times New Roman" panose="02020603050405020304" pitchFamily="18" charset="0"/>
                      </a:endParaRPr>
                    </a:p>
                  </a:txBody>
                  <a:tcPr marL="102144" marR="53115" marT="53115" marB="53115"/>
                </a:tc>
                <a:extLst>
                  <a:ext uri="{0D108BD9-81ED-4DB2-BD59-A6C34878D82A}">
                    <a16:rowId xmlns:a16="http://schemas.microsoft.com/office/drawing/2014/main" val="4233948193"/>
                  </a:ext>
                </a:extLst>
              </a:tr>
              <a:tr h="853355">
                <a:tc>
                  <a:txBody>
                    <a:bodyPr/>
                    <a:lstStyle/>
                    <a:p>
                      <a:pPr>
                        <a:lnSpc>
                          <a:spcPct val="115000"/>
                        </a:lnSpc>
                        <a:spcAft>
                          <a:spcPts val="1000"/>
                        </a:spcAft>
                        <a:buNone/>
                      </a:pPr>
                      <a:r>
                        <a:rPr lang="en-US" sz="800" b="1">
                          <a:solidFill>
                            <a:schemeClr val="tx1">
                              <a:lumMod val="75000"/>
                              <a:lumOff val="25000"/>
                            </a:schemeClr>
                          </a:solidFill>
                          <a:effectLst/>
                          <a:latin typeface="time new roman"/>
                        </a:rPr>
                        <a:t>Hoạt động 4: Vận dụng/ mở rộng</a:t>
                      </a:r>
                      <a:endParaRPr lang="en-US" sz="800" b="1">
                        <a:solidFill>
                          <a:schemeClr val="tx1">
                            <a:lumMod val="75000"/>
                            <a:lumOff val="25000"/>
                          </a:schemeClr>
                        </a:solidFill>
                        <a:effectLst/>
                        <a:latin typeface="time new roman"/>
                        <a:ea typeface="MS Mincho" panose="02020609040205080304" pitchFamily="49" charset="-128"/>
                        <a:cs typeface="Times New Roman" panose="02020603050405020304" pitchFamily="18" charset="0"/>
                      </a:endParaRPr>
                    </a:p>
                  </a:txBody>
                  <a:tcPr marL="102144" marR="53115" marT="53115" marB="53115"/>
                </a:tc>
                <a:tc>
                  <a:txBody>
                    <a:bodyPr/>
                    <a:lstStyle/>
                    <a:p>
                      <a:pPr>
                        <a:lnSpc>
                          <a:spcPct val="115000"/>
                        </a:lnSpc>
                        <a:spcAft>
                          <a:spcPts val="1000"/>
                        </a:spcAft>
                        <a:buNone/>
                      </a:pPr>
                      <a:r>
                        <a:rPr lang="en-US" sz="800" b="1">
                          <a:solidFill>
                            <a:schemeClr val="tx1">
                              <a:lumMod val="75000"/>
                              <a:lumOff val="25000"/>
                            </a:schemeClr>
                          </a:solidFill>
                          <a:effectLst/>
                          <a:latin typeface="time new roman"/>
                        </a:rPr>
                        <a:t>5. Trình bày sản phẩm, rút ra bài học</a:t>
                      </a:r>
                      <a:endParaRPr lang="en-US" sz="800" b="1">
                        <a:solidFill>
                          <a:schemeClr val="tx1">
                            <a:lumMod val="75000"/>
                            <a:lumOff val="25000"/>
                          </a:schemeClr>
                        </a:solidFill>
                        <a:effectLst/>
                        <a:latin typeface="time new roman"/>
                        <a:ea typeface="MS Mincho" panose="02020609040205080304" pitchFamily="49" charset="-128"/>
                        <a:cs typeface="Times New Roman" panose="02020603050405020304" pitchFamily="18" charset="0"/>
                      </a:endParaRPr>
                    </a:p>
                  </a:txBody>
                  <a:tcPr marL="102144" marR="53115" marT="53115" marB="53115"/>
                </a:tc>
                <a:tc>
                  <a:txBody>
                    <a:bodyPr/>
                    <a:lstStyle/>
                    <a:p>
                      <a:pPr>
                        <a:lnSpc>
                          <a:spcPct val="115000"/>
                        </a:lnSpc>
                        <a:spcAft>
                          <a:spcPts val="1000"/>
                        </a:spcAft>
                        <a:buNone/>
                      </a:pPr>
                      <a:r>
                        <a:rPr lang="en-US" sz="800">
                          <a:solidFill>
                            <a:schemeClr val="tx1">
                              <a:lumMod val="75000"/>
                              <a:lumOff val="25000"/>
                            </a:schemeClr>
                          </a:solidFill>
                          <a:effectLst/>
                          <a:latin typeface="time new roman"/>
                        </a:rPr>
                        <a:t>3</a:t>
                      </a:r>
                      <a:endParaRPr lang="en-US" sz="800">
                        <a:solidFill>
                          <a:schemeClr val="tx1">
                            <a:lumMod val="75000"/>
                            <a:lumOff val="25000"/>
                          </a:schemeClr>
                        </a:solidFill>
                        <a:effectLst/>
                        <a:latin typeface="time new roman"/>
                        <a:ea typeface="MS Mincho" panose="02020609040205080304" pitchFamily="49" charset="-128"/>
                        <a:cs typeface="Times New Roman" panose="02020603050405020304" pitchFamily="18" charset="0"/>
                      </a:endParaRPr>
                    </a:p>
                  </a:txBody>
                  <a:tcPr marL="102144" marR="53115" marT="53115" marB="53115"/>
                </a:tc>
                <a:tc>
                  <a:txBody>
                    <a:bodyPr/>
                    <a:lstStyle/>
                    <a:p>
                      <a:pPr>
                        <a:lnSpc>
                          <a:spcPct val="115000"/>
                        </a:lnSpc>
                        <a:spcAft>
                          <a:spcPts val="1000"/>
                        </a:spcAft>
                        <a:buNone/>
                      </a:pPr>
                      <a:r>
                        <a:rPr lang="en-US" sz="800">
                          <a:solidFill>
                            <a:schemeClr val="tx1">
                              <a:lumMod val="75000"/>
                              <a:lumOff val="25000"/>
                            </a:schemeClr>
                          </a:solidFill>
                          <a:effectLst/>
                          <a:latin typeface="time new roman"/>
                        </a:rPr>
                        <a:t>HS trình bày sản phẩm, chia sẻ cảm xúc và bài học kinh nghiệm</a:t>
                      </a:r>
                      <a:endParaRPr lang="en-US" sz="800">
                        <a:solidFill>
                          <a:schemeClr val="tx1">
                            <a:lumMod val="75000"/>
                            <a:lumOff val="25000"/>
                          </a:schemeClr>
                        </a:solidFill>
                        <a:effectLst/>
                        <a:latin typeface="time new roman"/>
                        <a:ea typeface="MS Mincho" panose="02020609040205080304" pitchFamily="49" charset="-128"/>
                        <a:cs typeface="Times New Roman" panose="02020603050405020304" pitchFamily="18" charset="0"/>
                      </a:endParaRPr>
                    </a:p>
                  </a:txBody>
                  <a:tcPr marL="102144" marR="53115" marT="53115" marB="53115"/>
                </a:tc>
                <a:tc>
                  <a:txBody>
                    <a:bodyPr/>
                    <a:lstStyle/>
                    <a:p>
                      <a:pPr>
                        <a:lnSpc>
                          <a:spcPct val="115000"/>
                        </a:lnSpc>
                        <a:spcAft>
                          <a:spcPts val="1000"/>
                        </a:spcAft>
                        <a:buNone/>
                      </a:pPr>
                      <a:r>
                        <a:rPr lang="en-US" sz="800">
                          <a:solidFill>
                            <a:schemeClr val="tx1">
                              <a:lumMod val="75000"/>
                              <a:lumOff val="25000"/>
                            </a:schemeClr>
                          </a:solidFill>
                          <a:effectLst/>
                          <a:latin typeface="time new roman"/>
                        </a:rPr>
                        <a:t>Bản thu hoạch, kế hoạch cá nhân hoàn chỉnh, thuyết trình/phiếu tự đánh giá</a:t>
                      </a:r>
                      <a:endParaRPr lang="en-US" sz="800">
                        <a:solidFill>
                          <a:schemeClr val="tx1">
                            <a:lumMod val="75000"/>
                            <a:lumOff val="25000"/>
                          </a:schemeClr>
                        </a:solidFill>
                        <a:effectLst/>
                        <a:latin typeface="time new roman"/>
                        <a:ea typeface="MS Mincho" panose="02020609040205080304" pitchFamily="49" charset="-128"/>
                        <a:cs typeface="Times New Roman" panose="02020603050405020304" pitchFamily="18" charset="0"/>
                      </a:endParaRPr>
                    </a:p>
                  </a:txBody>
                  <a:tcPr marL="102144" marR="53115" marT="53115" marB="53115"/>
                </a:tc>
                <a:tc>
                  <a:txBody>
                    <a:bodyPr/>
                    <a:lstStyle/>
                    <a:p>
                      <a:pPr>
                        <a:lnSpc>
                          <a:spcPct val="115000"/>
                        </a:lnSpc>
                        <a:spcAft>
                          <a:spcPts val="1000"/>
                        </a:spcAft>
                        <a:buNone/>
                      </a:pPr>
                      <a:r>
                        <a:rPr lang="en-US" sz="800">
                          <a:solidFill>
                            <a:schemeClr val="tx1">
                              <a:lumMod val="75000"/>
                              <a:lumOff val="25000"/>
                            </a:schemeClr>
                          </a:solidFill>
                          <a:effectLst/>
                          <a:latin typeface="time new roman"/>
                        </a:rPr>
                        <a:t>Trình bày cá nhân/nhóm, phản hồi, đánh giá chéo, viết thu hoạch</a:t>
                      </a:r>
                      <a:endParaRPr lang="en-US" sz="800">
                        <a:solidFill>
                          <a:schemeClr val="tx1">
                            <a:lumMod val="75000"/>
                            <a:lumOff val="25000"/>
                          </a:schemeClr>
                        </a:solidFill>
                        <a:effectLst/>
                        <a:latin typeface="time new roman"/>
                        <a:ea typeface="MS Mincho" panose="02020609040205080304" pitchFamily="49" charset="-128"/>
                        <a:cs typeface="Times New Roman" panose="02020603050405020304" pitchFamily="18" charset="0"/>
                      </a:endParaRPr>
                    </a:p>
                  </a:txBody>
                  <a:tcPr marL="102144" marR="53115" marT="53115" marB="53115"/>
                </a:tc>
                <a:extLst>
                  <a:ext uri="{0D108BD9-81ED-4DB2-BD59-A6C34878D82A}">
                    <a16:rowId xmlns:a16="http://schemas.microsoft.com/office/drawing/2014/main" val="326244689"/>
                  </a:ext>
                </a:extLst>
              </a:tr>
            </a:tbl>
          </a:graphicData>
        </a:graphic>
      </p:graphicFrame>
    </p:spTree>
    <p:extLst>
      <p:ext uri="{BB962C8B-B14F-4D97-AF65-F5344CB8AC3E}">
        <p14:creationId xmlns:p14="http://schemas.microsoft.com/office/powerpoint/2010/main" val="31772619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8747" y="31534"/>
            <a:ext cx="6896534" cy="762550"/>
          </a:xfrm>
        </p:spPr>
        <p:txBody>
          <a:bodyPr/>
          <a:lstStyle/>
          <a:p>
            <a:r>
              <a:rPr lang="en-US"/>
              <a:t>Tiến trình giáo dục</a:t>
            </a:r>
          </a:p>
        </p:txBody>
      </p:sp>
      <p:sp>
        <p:nvSpPr>
          <p:cNvPr id="4" name="object 57">
            <a:extLst>
              <a:ext uri="{FF2B5EF4-FFF2-40B4-BE49-F238E27FC236}">
                <a16:creationId xmlns:a16="http://schemas.microsoft.com/office/drawing/2014/main" id="{F54693FB-0C3E-495A-9B69-0807F7745E4A}"/>
              </a:ext>
            </a:extLst>
          </p:cNvPr>
          <p:cNvSpPr txBox="1"/>
          <p:nvPr/>
        </p:nvSpPr>
        <p:spPr>
          <a:xfrm>
            <a:off x="774700" y="1003300"/>
            <a:ext cx="8258023" cy="2410639"/>
          </a:xfrm>
          <a:prstGeom prst="rect">
            <a:avLst/>
          </a:prstGeom>
          <a:solidFill>
            <a:schemeClr val="tx2">
              <a:lumMod val="20000"/>
              <a:lumOff val="80000"/>
            </a:schemeClr>
          </a:solidFill>
          <a:ln w="28575">
            <a:solidFill>
              <a:srgbClr val="C00000"/>
            </a:solidFill>
          </a:ln>
        </p:spPr>
        <p:txBody>
          <a:bodyPr wrap="square" lIns="68580" tIns="68580" rIns="34290" bIns="0">
            <a:spAutoFit/>
          </a:bodyPr>
          <a:lstStyle/>
          <a:p>
            <a:pPr marL="8312">
              <a:lnSpc>
                <a:spcPct val="140000"/>
              </a:lnSpc>
              <a:tabLst>
                <a:tab pos="183286" algn="l"/>
              </a:tabLst>
              <a:defRPr/>
            </a:pPr>
            <a:r>
              <a:rPr lang="en-US" sz="2400" b="1" spc="-4">
                <a:solidFill>
                  <a:srgbClr val="002060"/>
                </a:solidFill>
                <a:latin typeface="UTM Avo"/>
                <a:cs typeface="Times New Roman"/>
              </a:rPr>
              <a:t>III. TIẾN TRÌNH GIÁO DỤC</a:t>
            </a:r>
            <a:endParaRPr lang="en-US" sz="2400">
              <a:solidFill>
                <a:srgbClr val="002060"/>
              </a:solidFill>
              <a:latin typeface="UTM Avo"/>
              <a:cs typeface="Times New Roman"/>
            </a:endParaRPr>
          </a:p>
          <a:p>
            <a:pPr marL="347663" indent="-173831" algn="just">
              <a:lnSpc>
                <a:spcPct val="130000"/>
              </a:lnSpc>
              <a:buFont typeface="+mj-lt"/>
              <a:buAutoNum type="arabicPeriod"/>
              <a:defRPr/>
            </a:pPr>
            <a:r>
              <a:rPr lang="en-US" sz="2400" b="1">
                <a:solidFill>
                  <a:srgbClr val="002060"/>
                </a:solidFill>
                <a:highlight>
                  <a:srgbClr val="FFFF00"/>
                </a:highlight>
                <a:ea typeface="Calibri"/>
                <a:cs typeface="Times New Roman"/>
              </a:rPr>
              <a:t>Hoạt động 1. </a:t>
            </a:r>
            <a:r>
              <a:rPr lang="en-US" sz="2400" b="1">
                <a:solidFill>
                  <a:srgbClr val="002060"/>
                </a:solidFill>
                <a:ea typeface="Calibri"/>
                <a:cs typeface="Times New Roman"/>
              </a:rPr>
              <a:t>Nhận diện/ khám phá</a:t>
            </a:r>
            <a:endParaRPr lang="en-US" sz="2400">
              <a:solidFill>
                <a:srgbClr val="002060"/>
              </a:solidFill>
              <a:ea typeface="Calibri"/>
              <a:cs typeface="Times New Roman"/>
            </a:endParaRPr>
          </a:p>
          <a:p>
            <a:pPr marL="347663" indent="-173831" algn="just">
              <a:lnSpc>
                <a:spcPct val="130000"/>
              </a:lnSpc>
              <a:buFont typeface="+mj-lt"/>
              <a:buAutoNum type="arabicPeriod"/>
              <a:defRPr/>
            </a:pPr>
            <a:r>
              <a:rPr lang="en-US" sz="2400" b="1">
                <a:solidFill>
                  <a:srgbClr val="002060"/>
                </a:solidFill>
                <a:highlight>
                  <a:srgbClr val="FFFF00"/>
                </a:highlight>
                <a:ea typeface="Calibri"/>
                <a:cs typeface="Times New Roman"/>
              </a:rPr>
              <a:t>Hoạt động 2. </a:t>
            </a:r>
            <a:r>
              <a:rPr lang="en-US" sz="2400" b="1">
                <a:solidFill>
                  <a:srgbClr val="002060"/>
                </a:solidFill>
                <a:ea typeface="Calibri"/>
                <a:cs typeface="Times New Roman"/>
              </a:rPr>
              <a:t>Kết nối kinh nghiệm</a:t>
            </a:r>
          </a:p>
          <a:p>
            <a:pPr marL="347663" indent="-173831" algn="just">
              <a:lnSpc>
                <a:spcPct val="130000"/>
              </a:lnSpc>
              <a:buFont typeface="+mj-lt"/>
              <a:buAutoNum type="arabicPeriod"/>
              <a:defRPr/>
            </a:pPr>
            <a:r>
              <a:rPr lang="en-US" sz="2400" b="1">
                <a:solidFill>
                  <a:srgbClr val="002060"/>
                </a:solidFill>
                <a:highlight>
                  <a:srgbClr val="FFFF00"/>
                </a:highlight>
                <a:ea typeface="Calibri"/>
                <a:cs typeface="Times New Roman"/>
              </a:rPr>
              <a:t>Hoạt động 3</a:t>
            </a:r>
            <a:r>
              <a:rPr lang="en-US" sz="2400">
                <a:solidFill>
                  <a:srgbClr val="002060"/>
                </a:solidFill>
                <a:ea typeface="Calibri"/>
                <a:cs typeface="Times New Roman"/>
              </a:rPr>
              <a:t>. </a:t>
            </a:r>
            <a:r>
              <a:rPr lang="en-US" sz="2400" b="1">
                <a:solidFill>
                  <a:srgbClr val="002060"/>
                </a:solidFill>
                <a:ea typeface="Calibri"/>
                <a:cs typeface="Times New Roman"/>
              </a:rPr>
              <a:t>Luyện tập/ thực hành</a:t>
            </a:r>
            <a:endParaRPr lang="en-US" sz="2400">
              <a:solidFill>
                <a:srgbClr val="002060"/>
              </a:solidFill>
              <a:ea typeface="Calibri"/>
              <a:cs typeface="Times New Roman"/>
            </a:endParaRPr>
          </a:p>
          <a:p>
            <a:pPr marL="347663" indent="-173831">
              <a:buFont typeface="+mj-lt"/>
              <a:buAutoNum type="arabicPeriod"/>
              <a:defRPr/>
            </a:pPr>
            <a:r>
              <a:rPr lang="en-US" sz="2400" b="1">
                <a:solidFill>
                  <a:srgbClr val="002060"/>
                </a:solidFill>
                <a:highlight>
                  <a:srgbClr val="FFFF00"/>
                </a:highlight>
                <a:ea typeface="Calibri"/>
              </a:rPr>
              <a:t>Hoạt động 4</a:t>
            </a:r>
            <a:r>
              <a:rPr lang="en-US" sz="2400">
                <a:solidFill>
                  <a:srgbClr val="002060"/>
                </a:solidFill>
                <a:highlight>
                  <a:srgbClr val="FFFF00"/>
                </a:highlight>
                <a:ea typeface="Calibri"/>
              </a:rPr>
              <a:t>.</a:t>
            </a:r>
            <a:r>
              <a:rPr lang="en-US" sz="2400">
                <a:solidFill>
                  <a:srgbClr val="002060"/>
                </a:solidFill>
                <a:ea typeface="Calibri"/>
              </a:rPr>
              <a:t> </a:t>
            </a:r>
            <a:r>
              <a:rPr lang="en-US" sz="2400" b="1">
                <a:solidFill>
                  <a:srgbClr val="002060"/>
                </a:solidFill>
                <a:ea typeface="Calibri"/>
              </a:rPr>
              <a:t>Vận dụng/ mở rộng</a:t>
            </a:r>
          </a:p>
        </p:txBody>
      </p:sp>
      <p:sp>
        <p:nvSpPr>
          <p:cNvPr id="5" name="TextBox 4"/>
          <p:cNvSpPr txBox="1"/>
          <p:nvPr/>
        </p:nvSpPr>
        <p:spPr>
          <a:xfrm>
            <a:off x="799194" y="4073485"/>
            <a:ext cx="3901394" cy="1579603"/>
          </a:xfrm>
          <a:prstGeom prst="rect">
            <a:avLst/>
          </a:prstGeom>
          <a:solidFill>
            <a:schemeClr val="accent1">
              <a:lumMod val="40000"/>
              <a:lumOff val="60000"/>
            </a:schemeClr>
          </a:solidFill>
          <a:ln w="28575">
            <a:solidFill>
              <a:srgbClr val="C00000"/>
            </a:solidFill>
          </a:ln>
        </p:spPr>
        <p:txBody>
          <a:bodyPr wrap="square">
            <a:spAutoFit/>
          </a:bodyPr>
          <a:lstStyle/>
          <a:p>
            <a:pPr>
              <a:defRPr/>
            </a:pPr>
            <a:r>
              <a:rPr lang="en-US" sz="2400"/>
              <a:t> </a:t>
            </a:r>
            <a:r>
              <a:rPr lang="vi-VN" sz="2400">
                <a:solidFill>
                  <a:srgbClr val="002060"/>
                </a:solidFill>
                <a:latin typeface="Times New Roman" pitchFamily="18" charset="0"/>
                <a:cs typeface="Times New Roman" pitchFamily="18" charset="0"/>
              </a:rPr>
              <a:t>a) Mục </a:t>
            </a:r>
            <a:r>
              <a:rPr lang="en-US" sz="2400">
                <a:solidFill>
                  <a:srgbClr val="002060"/>
                </a:solidFill>
                <a:latin typeface="Times New Roman" pitchFamily="18" charset="0"/>
                <a:cs typeface="Times New Roman" pitchFamily="18" charset="0"/>
              </a:rPr>
              <a:t>tiêu hoạt động</a:t>
            </a:r>
          </a:p>
          <a:p>
            <a:pPr>
              <a:defRPr/>
            </a:pPr>
            <a:r>
              <a:rPr lang="en-US" sz="2400">
                <a:solidFill>
                  <a:srgbClr val="002060"/>
                </a:solidFill>
                <a:latin typeface="Times New Roman" pitchFamily="18" charset="0"/>
                <a:cs typeface="Times New Roman" pitchFamily="18" charset="0"/>
              </a:rPr>
              <a:t> </a:t>
            </a:r>
            <a:r>
              <a:rPr lang="vi-VN" sz="2400">
                <a:solidFill>
                  <a:srgbClr val="002060"/>
                </a:solidFill>
                <a:latin typeface="Times New Roman" pitchFamily="18" charset="0"/>
                <a:cs typeface="Times New Roman" pitchFamily="18" charset="0"/>
              </a:rPr>
              <a:t>b) Nội dung</a:t>
            </a:r>
            <a:r>
              <a:rPr lang="en-US" sz="2400">
                <a:solidFill>
                  <a:srgbClr val="002060"/>
                </a:solidFill>
                <a:latin typeface="Times New Roman" pitchFamily="18" charset="0"/>
                <a:cs typeface="Times New Roman" pitchFamily="18" charset="0"/>
              </a:rPr>
              <a:t> </a:t>
            </a:r>
            <a:r>
              <a:rPr lang="en-US" sz="2400" err="1">
                <a:solidFill>
                  <a:srgbClr val="002060"/>
                </a:solidFill>
                <a:latin typeface="Times New Roman" pitchFamily="18" charset="0"/>
                <a:cs typeface="Times New Roman" pitchFamily="18" charset="0"/>
              </a:rPr>
              <a:t>hoạt</a:t>
            </a:r>
            <a:r>
              <a:rPr lang="en-US" sz="2400">
                <a:solidFill>
                  <a:srgbClr val="002060"/>
                </a:solidFill>
                <a:latin typeface="Times New Roman" pitchFamily="18" charset="0"/>
                <a:cs typeface="Times New Roman" pitchFamily="18" charset="0"/>
              </a:rPr>
              <a:t> </a:t>
            </a:r>
            <a:r>
              <a:rPr lang="en-US" sz="2400" err="1">
                <a:solidFill>
                  <a:srgbClr val="002060"/>
                </a:solidFill>
                <a:latin typeface="Times New Roman" pitchFamily="18" charset="0"/>
                <a:cs typeface="Times New Roman" pitchFamily="18" charset="0"/>
              </a:rPr>
              <a:t>động</a:t>
            </a:r>
            <a:endParaRPr lang="en-US" sz="2400">
              <a:solidFill>
                <a:srgbClr val="002060"/>
              </a:solidFill>
              <a:latin typeface="Times New Roman" pitchFamily="18" charset="0"/>
              <a:cs typeface="Times New Roman" pitchFamily="18" charset="0"/>
            </a:endParaRPr>
          </a:p>
          <a:p>
            <a:pPr>
              <a:defRPr/>
            </a:pPr>
            <a:r>
              <a:rPr lang="en-US" sz="2400">
                <a:solidFill>
                  <a:srgbClr val="002060"/>
                </a:solidFill>
                <a:latin typeface="Times New Roman" pitchFamily="18" charset="0"/>
                <a:cs typeface="Times New Roman" pitchFamily="18" charset="0"/>
              </a:rPr>
              <a:t> </a:t>
            </a:r>
            <a:r>
              <a:rPr lang="vi-VN" sz="2400">
                <a:solidFill>
                  <a:srgbClr val="002060"/>
                </a:solidFill>
                <a:latin typeface="Times New Roman" pitchFamily="18" charset="0"/>
                <a:cs typeface="Times New Roman" pitchFamily="18" charset="0"/>
              </a:rPr>
              <a:t>c) Sản phẩm</a:t>
            </a:r>
            <a:r>
              <a:rPr lang="en-US" sz="2400">
                <a:solidFill>
                  <a:srgbClr val="002060"/>
                </a:solidFill>
                <a:latin typeface="Times New Roman" pitchFamily="18" charset="0"/>
                <a:cs typeface="Times New Roman" pitchFamily="18" charset="0"/>
              </a:rPr>
              <a:t> </a:t>
            </a:r>
            <a:r>
              <a:rPr lang="en-US" sz="2400" err="1">
                <a:solidFill>
                  <a:srgbClr val="002060"/>
                </a:solidFill>
                <a:latin typeface="Times New Roman" pitchFamily="18" charset="0"/>
                <a:cs typeface="Times New Roman" pitchFamily="18" charset="0"/>
              </a:rPr>
              <a:t>học</a:t>
            </a:r>
            <a:r>
              <a:rPr lang="en-US" sz="2400">
                <a:solidFill>
                  <a:srgbClr val="002060"/>
                </a:solidFill>
                <a:latin typeface="Times New Roman" pitchFamily="18" charset="0"/>
                <a:cs typeface="Times New Roman" pitchFamily="18" charset="0"/>
              </a:rPr>
              <a:t> </a:t>
            </a:r>
            <a:r>
              <a:rPr lang="en-US" sz="2400" err="1">
                <a:solidFill>
                  <a:srgbClr val="002060"/>
                </a:solidFill>
                <a:latin typeface="Times New Roman" pitchFamily="18" charset="0"/>
                <a:cs typeface="Times New Roman" pitchFamily="18" charset="0"/>
              </a:rPr>
              <a:t>tập</a:t>
            </a:r>
            <a:endParaRPr lang="en-US" sz="2400">
              <a:solidFill>
                <a:srgbClr val="002060"/>
              </a:solidFill>
              <a:latin typeface="Times New Roman" pitchFamily="18" charset="0"/>
              <a:cs typeface="Times New Roman" pitchFamily="18" charset="0"/>
            </a:endParaRPr>
          </a:p>
          <a:p>
            <a:pPr>
              <a:defRPr/>
            </a:pPr>
            <a:r>
              <a:rPr lang="en-US" sz="2400">
                <a:solidFill>
                  <a:srgbClr val="002060"/>
                </a:solidFill>
                <a:latin typeface="Times New Roman" pitchFamily="18" charset="0"/>
                <a:cs typeface="Times New Roman" pitchFamily="18" charset="0"/>
              </a:rPr>
              <a:t> </a:t>
            </a:r>
            <a:r>
              <a:rPr lang="vi-VN" sz="2400">
                <a:solidFill>
                  <a:srgbClr val="002060"/>
                </a:solidFill>
                <a:latin typeface="Times New Roman" pitchFamily="18" charset="0"/>
                <a:cs typeface="Times New Roman" pitchFamily="18" charset="0"/>
              </a:rPr>
              <a:t>d) </a:t>
            </a:r>
            <a:r>
              <a:rPr lang="en-US" sz="2400" err="1">
                <a:solidFill>
                  <a:srgbClr val="002060"/>
                </a:solidFill>
                <a:latin typeface="Times New Roman" pitchFamily="18" charset="0"/>
                <a:cs typeface="Times New Roman" pitchFamily="18" charset="0"/>
              </a:rPr>
              <a:t>Tổ</a:t>
            </a:r>
            <a:r>
              <a:rPr lang="en-US" sz="2400">
                <a:solidFill>
                  <a:srgbClr val="002060"/>
                </a:solidFill>
                <a:latin typeface="Times New Roman" pitchFamily="18" charset="0"/>
                <a:cs typeface="Times New Roman" pitchFamily="18" charset="0"/>
              </a:rPr>
              <a:t> </a:t>
            </a:r>
            <a:r>
              <a:rPr lang="en-US" sz="2400" err="1">
                <a:solidFill>
                  <a:srgbClr val="002060"/>
                </a:solidFill>
                <a:latin typeface="Times New Roman" pitchFamily="18" charset="0"/>
                <a:cs typeface="Times New Roman" pitchFamily="18" charset="0"/>
              </a:rPr>
              <a:t>chức</a:t>
            </a:r>
            <a:r>
              <a:rPr lang="vi-VN" sz="2400">
                <a:solidFill>
                  <a:srgbClr val="002060"/>
                </a:solidFill>
                <a:latin typeface="Times New Roman" pitchFamily="18" charset="0"/>
                <a:cs typeface="Times New Roman" pitchFamily="18" charset="0"/>
              </a:rPr>
              <a:t> thực hiện</a:t>
            </a:r>
            <a:endParaRPr lang="en-US" sz="2400">
              <a:solidFill>
                <a:srgbClr val="002060"/>
              </a:solidFill>
              <a:latin typeface="Times New Roman" pitchFamily="18" charset="0"/>
              <a:cs typeface="Times New Roman" pitchFamily="18" charset="0"/>
            </a:endParaRPr>
          </a:p>
        </p:txBody>
      </p:sp>
      <p:sp>
        <p:nvSpPr>
          <p:cNvPr id="6" name="TextBox 5"/>
          <p:cNvSpPr txBox="1"/>
          <p:nvPr/>
        </p:nvSpPr>
        <p:spPr>
          <a:xfrm>
            <a:off x="5255035" y="4152396"/>
            <a:ext cx="3769904" cy="1394330"/>
          </a:xfrm>
          <a:prstGeom prst="rect">
            <a:avLst/>
          </a:prstGeom>
          <a:solidFill>
            <a:schemeClr val="accent5">
              <a:lumMod val="60000"/>
              <a:lumOff val="40000"/>
            </a:schemeClr>
          </a:solidFill>
          <a:ln w="57150">
            <a:solidFill>
              <a:srgbClr val="C00000"/>
            </a:solidFill>
          </a:ln>
        </p:spPr>
        <p:txBody>
          <a:bodyPr wrap="square">
            <a:spAutoFit/>
          </a:bodyPr>
          <a:lstStyle/>
          <a:p>
            <a:pPr marL="214313" indent="-214313">
              <a:buFontTx/>
              <a:buChar char="-"/>
              <a:defRPr/>
            </a:pPr>
            <a:r>
              <a:rPr lang="en-US" sz="2100" err="1">
                <a:solidFill>
                  <a:srgbClr val="002060"/>
                </a:solidFill>
              </a:rPr>
              <a:t>Chuyển</a:t>
            </a:r>
            <a:r>
              <a:rPr lang="en-US" sz="2100">
                <a:solidFill>
                  <a:srgbClr val="002060"/>
                </a:solidFill>
              </a:rPr>
              <a:t> </a:t>
            </a:r>
            <a:r>
              <a:rPr lang="en-US" sz="2100" err="1">
                <a:solidFill>
                  <a:srgbClr val="002060"/>
                </a:solidFill>
              </a:rPr>
              <a:t>giao</a:t>
            </a:r>
            <a:r>
              <a:rPr lang="en-US" sz="2100">
                <a:solidFill>
                  <a:srgbClr val="002060"/>
                </a:solidFill>
              </a:rPr>
              <a:t> </a:t>
            </a:r>
            <a:r>
              <a:rPr lang="en-US" sz="2100" err="1">
                <a:solidFill>
                  <a:srgbClr val="002060"/>
                </a:solidFill>
              </a:rPr>
              <a:t>nhiệm</a:t>
            </a:r>
            <a:r>
              <a:rPr lang="en-US" sz="2100">
                <a:solidFill>
                  <a:srgbClr val="002060"/>
                </a:solidFill>
              </a:rPr>
              <a:t> </a:t>
            </a:r>
            <a:r>
              <a:rPr lang="en-US" sz="2100" err="1">
                <a:solidFill>
                  <a:srgbClr val="002060"/>
                </a:solidFill>
              </a:rPr>
              <a:t>vụ</a:t>
            </a:r>
            <a:endParaRPr lang="en-US" sz="2100">
              <a:solidFill>
                <a:srgbClr val="002060"/>
              </a:solidFill>
            </a:endParaRPr>
          </a:p>
          <a:p>
            <a:pPr marL="214313" indent="-214313">
              <a:buFontTx/>
              <a:buChar char="-"/>
              <a:defRPr/>
            </a:pPr>
            <a:r>
              <a:rPr lang="en-US" sz="2100" err="1">
                <a:solidFill>
                  <a:srgbClr val="002060"/>
                </a:solidFill>
              </a:rPr>
              <a:t>Thực</a:t>
            </a:r>
            <a:r>
              <a:rPr lang="en-US" sz="2100">
                <a:solidFill>
                  <a:srgbClr val="002060"/>
                </a:solidFill>
              </a:rPr>
              <a:t> </a:t>
            </a:r>
            <a:r>
              <a:rPr lang="en-US" sz="2100" err="1">
                <a:solidFill>
                  <a:srgbClr val="002060"/>
                </a:solidFill>
              </a:rPr>
              <a:t>hiện</a:t>
            </a:r>
            <a:r>
              <a:rPr lang="en-US" sz="2100">
                <a:solidFill>
                  <a:srgbClr val="002060"/>
                </a:solidFill>
              </a:rPr>
              <a:t> </a:t>
            </a:r>
            <a:r>
              <a:rPr lang="en-US" sz="2100" err="1">
                <a:solidFill>
                  <a:srgbClr val="002060"/>
                </a:solidFill>
              </a:rPr>
              <a:t>nhiệm</a:t>
            </a:r>
            <a:r>
              <a:rPr lang="en-US" sz="2100">
                <a:solidFill>
                  <a:srgbClr val="002060"/>
                </a:solidFill>
              </a:rPr>
              <a:t> </a:t>
            </a:r>
            <a:r>
              <a:rPr lang="en-US" sz="2100" err="1">
                <a:solidFill>
                  <a:srgbClr val="002060"/>
                </a:solidFill>
              </a:rPr>
              <a:t>vụ</a:t>
            </a:r>
            <a:endParaRPr lang="en-US" sz="2100">
              <a:solidFill>
                <a:srgbClr val="002060"/>
              </a:solidFill>
            </a:endParaRPr>
          </a:p>
          <a:p>
            <a:pPr marL="214313" indent="-214313">
              <a:buFontTx/>
              <a:buChar char="-"/>
              <a:defRPr/>
            </a:pPr>
            <a:r>
              <a:rPr lang="en-US" sz="2100" err="1">
                <a:solidFill>
                  <a:srgbClr val="002060"/>
                </a:solidFill>
              </a:rPr>
              <a:t>Báo</a:t>
            </a:r>
            <a:r>
              <a:rPr lang="en-US" sz="2100">
                <a:solidFill>
                  <a:srgbClr val="002060"/>
                </a:solidFill>
              </a:rPr>
              <a:t> </a:t>
            </a:r>
            <a:r>
              <a:rPr lang="en-US" sz="2100" err="1">
                <a:solidFill>
                  <a:srgbClr val="002060"/>
                </a:solidFill>
              </a:rPr>
              <a:t>cáo</a:t>
            </a:r>
            <a:r>
              <a:rPr lang="en-US" sz="2100">
                <a:solidFill>
                  <a:srgbClr val="002060"/>
                </a:solidFill>
              </a:rPr>
              <a:t> </a:t>
            </a:r>
            <a:r>
              <a:rPr lang="en-US" sz="2100" err="1">
                <a:solidFill>
                  <a:srgbClr val="002060"/>
                </a:solidFill>
              </a:rPr>
              <a:t>kết</a:t>
            </a:r>
            <a:r>
              <a:rPr lang="en-US" sz="2100">
                <a:solidFill>
                  <a:srgbClr val="002060"/>
                </a:solidFill>
              </a:rPr>
              <a:t> </a:t>
            </a:r>
            <a:r>
              <a:rPr lang="en-US" sz="2100" err="1">
                <a:solidFill>
                  <a:srgbClr val="002060"/>
                </a:solidFill>
              </a:rPr>
              <a:t>quả</a:t>
            </a:r>
            <a:r>
              <a:rPr lang="en-US" sz="2100">
                <a:solidFill>
                  <a:srgbClr val="002060"/>
                </a:solidFill>
              </a:rPr>
              <a:t>, </a:t>
            </a:r>
            <a:r>
              <a:rPr lang="en-US" sz="2100" err="1">
                <a:solidFill>
                  <a:srgbClr val="002060"/>
                </a:solidFill>
              </a:rPr>
              <a:t>thảo</a:t>
            </a:r>
            <a:r>
              <a:rPr lang="en-US" sz="2100">
                <a:solidFill>
                  <a:srgbClr val="002060"/>
                </a:solidFill>
              </a:rPr>
              <a:t> </a:t>
            </a:r>
            <a:r>
              <a:rPr lang="en-US" sz="2100" err="1">
                <a:solidFill>
                  <a:srgbClr val="002060"/>
                </a:solidFill>
              </a:rPr>
              <a:t>luận</a:t>
            </a:r>
            <a:endParaRPr lang="en-US" sz="2100">
              <a:solidFill>
                <a:srgbClr val="002060"/>
              </a:solidFill>
            </a:endParaRPr>
          </a:p>
          <a:p>
            <a:pPr marL="214313" indent="-214313">
              <a:buFontTx/>
              <a:buChar char="-"/>
              <a:defRPr/>
            </a:pPr>
            <a:r>
              <a:rPr lang="en-US" sz="2100" err="1">
                <a:solidFill>
                  <a:srgbClr val="002060"/>
                </a:solidFill>
              </a:rPr>
              <a:t>Kết</a:t>
            </a:r>
            <a:r>
              <a:rPr lang="en-US" sz="2100">
                <a:solidFill>
                  <a:srgbClr val="002060"/>
                </a:solidFill>
              </a:rPr>
              <a:t> </a:t>
            </a:r>
            <a:r>
              <a:rPr lang="en-US" sz="2100" err="1">
                <a:solidFill>
                  <a:srgbClr val="002060"/>
                </a:solidFill>
              </a:rPr>
              <a:t>luận</a:t>
            </a:r>
            <a:endParaRPr lang="en-US" sz="2100">
              <a:solidFill>
                <a:srgbClr val="002060"/>
              </a:solidFill>
            </a:endParaRPr>
          </a:p>
        </p:txBody>
      </p:sp>
      <p:sp>
        <p:nvSpPr>
          <p:cNvPr id="7" name="Curved Right Arrow 6"/>
          <p:cNvSpPr/>
          <p:nvPr/>
        </p:nvSpPr>
        <p:spPr>
          <a:xfrm>
            <a:off x="117637" y="2851168"/>
            <a:ext cx="618963" cy="1570021"/>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8" name="Curved Up Arrow 7"/>
          <p:cNvSpPr/>
          <p:nvPr/>
        </p:nvSpPr>
        <p:spPr>
          <a:xfrm>
            <a:off x="4462353" y="5676825"/>
            <a:ext cx="1122472" cy="274713"/>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Tree>
    <p:extLst>
      <p:ext uri="{BB962C8B-B14F-4D97-AF65-F5344CB8AC3E}">
        <p14:creationId xmlns:p14="http://schemas.microsoft.com/office/powerpoint/2010/main" val="3900162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Tiêu chí lựa chọn phương pháp</a:t>
            </a:r>
          </a:p>
        </p:txBody>
      </p:sp>
      <p:sp>
        <p:nvSpPr>
          <p:cNvPr id="4" name="Content Placeholder 3"/>
          <p:cNvSpPr>
            <a:spLocks noGrp="1" noChangeArrowheads="1"/>
          </p:cNvSpPr>
          <p:nvPr>
            <p:ph idx="1"/>
          </p:nvPr>
        </p:nvSpPr>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spcBef>
                <a:spcPts val="1125"/>
              </a:spcBef>
            </a:pPr>
            <a:r>
              <a:rPr lang="en-US" altLang="en-US" sz="2400">
                <a:latin typeface="Times New Roman" panose="02020603050405020304" pitchFamily="18" charset="0"/>
                <a:cs typeface="Times New Roman" panose="02020603050405020304" pitchFamily="18" charset="0"/>
              </a:rPr>
              <a:t>1. PP đã lựa chọn có giúp thực hiện được mục tiêu GD/ YCCĐ về PC và NL không?</a:t>
            </a:r>
          </a:p>
          <a:p>
            <a:pPr algn="just">
              <a:spcBef>
                <a:spcPts val="1125"/>
              </a:spcBef>
            </a:pPr>
            <a:r>
              <a:rPr lang="en-US" altLang="en-US" sz="2400">
                <a:latin typeface="Times New Roman" panose="02020603050405020304" pitchFamily="18" charset="0"/>
                <a:cs typeface="Times New Roman" panose="02020603050405020304" pitchFamily="18" charset="0"/>
              </a:rPr>
              <a:t>2. PP đã lựa chọn có đáp ứng việc thực hiện mạch nội dung, mạch hoạt động, loại hình tổ chức hoạt động không?</a:t>
            </a:r>
          </a:p>
          <a:p>
            <a:pPr algn="just">
              <a:spcBef>
                <a:spcPts val="1125"/>
              </a:spcBef>
            </a:pPr>
            <a:r>
              <a:rPr lang="en-US" altLang="en-US" sz="2400">
                <a:latin typeface="Times New Roman" panose="02020603050405020304" pitchFamily="18" charset="0"/>
                <a:cs typeface="Times New Roman" panose="02020603050405020304" pitchFamily="18" charset="0"/>
              </a:rPr>
              <a:t>3. PP đã lựa chọn có phù hợp với đặc điểm HS không?</a:t>
            </a:r>
          </a:p>
          <a:p>
            <a:pPr algn="just">
              <a:spcBef>
                <a:spcPts val="1125"/>
              </a:spcBef>
            </a:pPr>
            <a:r>
              <a:rPr lang="en-US" altLang="en-US" sz="2400">
                <a:latin typeface="Times New Roman" panose="02020603050405020304" pitchFamily="18" charset="0"/>
                <a:cs typeface="Times New Roman" panose="02020603050405020304" pitchFamily="18" charset="0"/>
              </a:rPr>
              <a:t>4. PP đã lựa chọn có phù hợp với năng lực tổ chức của GV không?</a:t>
            </a:r>
          </a:p>
          <a:p>
            <a:pPr algn="just">
              <a:spcBef>
                <a:spcPts val="1125"/>
              </a:spcBef>
            </a:pPr>
            <a:r>
              <a:rPr lang="en-US" altLang="en-US" sz="2400">
                <a:latin typeface="Times New Roman" panose="02020603050405020304" pitchFamily="18" charset="0"/>
                <a:cs typeface="Times New Roman" panose="02020603050405020304" pitchFamily="18" charset="0"/>
              </a:rPr>
              <a:t>5. PP đã lựa chọn có phù hợp với các điều kiện không gian, thời gian, phương tiện tổ chức  không?</a:t>
            </a:r>
          </a:p>
        </p:txBody>
      </p:sp>
    </p:spTree>
    <p:extLst>
      <p:ext uri="{BB962C8B-B14F-4D97-AF65-F5344CB8AC3E}">
        <p14:creationId xmlns:p14="http://schemas.microsoft.com/office/powerpoint/2010/main" val="2893610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a:t>Bước 3. Thiết kế cụ thể tiến trình tổ chức các HĐTN, HN </a:t>
            </a:r>
            <a:endParaRPr lang="en-US"/>
          </a:p>
        </p:txBody>
      </p:sp>
      <p:sp>
        <p:nvSpPr>
          <p:cNvPr id="4" name="Content Placeholder 2"/>
          <p:cNvSpPr>
            <a:spLocks noGrp="1"/>
          </p:cNvSpPr>
          <p:nvPr>
            <p:ph idx="1"/>
          </p:nvPr>
        </p:nvSpPr>
        <p:spPr/>
        <p:txBody>
          <a:bodyPr/>
          <a:lstStyle/>
          <a:p>
            <a:pPr marL="0" indent="0">
              <a:buFontTx/>
              <a:buNone/>
              <a:tabLst>
                <a:tab pos="244381" algn="l"/>
              </a:tabLst>
              <a:defRPr/>
            </a:pPr>
            <a:r>
              <a:rPr lang="en-US" sz="2400" b="1" spc="-5" err="1">
                <a:solidFill>
                  <a:srgbClr val="C00000"/>
                </a:solidFill>
                <a:latin typeface="Times New Roman" pitchFamily="18" charset="0"/>
                <a:cs typeface="Times New Roman" pitchFamily="18" charset="0"/>
              </a:rPr>
              <a:t>Xác</a:t>
            </a:r>
            <a:r>
              <a:rPr lang="en-US" sz="2400" b="1" spc="-5">
                <a:solidFill>
                  <a:srgbClr val="C00000"/>
                </a:solidFill>
                <a:latin typeface="Times New Roman" pitchFamily="18" charset="0"/>
                <a:cs typeface="Times New Roman" pitchFamily="18" charset="0"/>
              </a:rPr>
              <a:t> </a:t>
            </a:r>
            <a:r>
              <a:rPr lang="en-US" sz="2400" b="1" spc="-5" err="1">
                <a:solidFill>
                  <a:srgbClr val="C00000"/>
                </a:solidFill>
                <a:latin typeface="Times New Roman" pitchFamily="18" charset="0"/>
                <a:cs typeface="Times New Roman" pitchFamily="18" charset="0"/>
              </a:rPr>
              <a:t>định</a:t>
            </a:r>
            <a:r>
              <a:rPr lang="en-US" sz="2400" b="1" spc="-5">
                <a:solidFill>
                  <a:srgbClr val="C00000"/>
                </a:solidFill>
                <a:latin typeface="Times New Roman" pitchFamily="18" charset="0"/>
                <a:cs typeface="Times New Roman" pitchFamily="18" charset="0"/>
              </a:rPr>
              <a:t> </a:t>
            </a:r>
            <a:r>
              <a:rPr lang="en-US" sz="2400" b="1" spc="-5" err="1">
                <a:solidFill>
                  <a:srgbClr val="C00000"/>
                </a:solidFill>
                <a:latin typeface="Times New Roman" pitchFamily="18" charset="0"/>
                <a:cs typeface="Times New Roman" pitchFamily="18" charset="0"/>
              </a:rPr>
              <a:t>mục</a:t>
            </a:r>
            <a:r>
              <a:rPr lang="en-US" sz="2400" b="1" spc="-5">
                <a:solidFill>
                  <a:srgbClr val="C00000"/>
                </a:solidFill>
                <a:latin typeface="Times New Roman" pitchFamily="18" charset="0"/>
                <a:cs typeface="Times New Roman" pitchFamily="18" charset="0"/>
              </a:rPr>
              <a:t> </a:t>
            </a:r>
            <a:r>
              <a:rPr lang="en-US" sz="2400" b="1" spc="-5" err="1">
                <a:solidFill>
                  <a:srgbClr val="C00000"/>
                </a:solidFill>
                <a:latin typeface="Times New Roman" pitchFamily="18" charset="0"/>
                <a:cs typeface="Times New Roman" pitchFamily="18" charset="0"/>
              </a:rPr>
              <a:t>tiêu</a:t>
            </a:r>
            <a:r>
              <a:rPr lang="en-US" sz="2400" b="1" spc="-5">
                <a:solidFill>
                  <a:srgbClr val="C00000"/>
                </a:solidFill>
                <a:latin typeface="Times New Roman" pitchFamily="18" charset="0"/>
                <a:cs typeface="Times New Roman" pitchFamily="18" charset="0"/>
              </a:rPr>
              <a:t> </a:t>
            </a:r>
            <a:r>
              <a:rPr lang="en-US" sz="2400" b="1" spc="-5" err="1">
                <a:solidFill>
                  <a:srgbClr val="C00000"/>
                </a:solidFill>
                <a:latin typeface="Times New Roman" pitchFamily="18" charset="0"/>
                <a:cs typeface="Times New Roman" pitchFamily="18" charset="0"/>
              </a:rPr>
              <a:t>của</a:t>
            </a:r>
            <a:r>
              <a:rPr lang="en-US" sz="2400" b="1" spc="-5">
                <a:solidFill>
                  <a:srgbClr val="C00000"/>
                </a:solidFill>
                <a:latin typeface="Times New Roman" pitchFamily="18" charset="0"/>
                <a:cs typeface="Times New Roman" pitchFamily="18" charset="0"/>
              </a:rPr>
              <a:t> </a:t>
            </a:r>
            <a:r>
              <a:rPr lang="en-US" sz="2400" b="1" spc="-5" err="1">
                <a:solidFill>
                  <a:srgbClr val="C00000"/>
                </a:solidFill>
                <a:latin typeface="Times New Roman" pitchFamily="18" charset="0"/>
                <a:cs typeface="Times New Roman" pitchFamily="18" charset="0"/>
              </a:rPr>
              <a:t>hoạt</a:t>
            </a:r>
            <a:r>
              <a:rPr lang="en-US" sz="2400" b="1" spc="-5">
                <a:solidFill>
                  <a:srgbClr val="C00000"/>
                </a:solidFill>
                <a:latin typeface="Times New Roman" pitchFamily="18" charset="0"/>
                <a:cs typeface="Times New Roman" pitchFamily="18" charset="0"/>
              </a:rPr>
              <a:t> </a:t>
            </a:r>
            <a:r>
              <a:rPr lang="en-US" sz="2400" b="1" spc="-5" err="1">
                <a:solidFill>
                  <a:srgbClr val="C00000"/>
                </a:solidFill>
                <a:latin typeface="Times New Roman" pitchFamily="18" charset="0"/>
                <a:cs typeface="Times New Roman" pitchFamily="18" charset="0"/>
              </a:rPr>
              <a:t>động</a:t>
            </a:r>
            <a:endParaRPr lang="en-US" sz="2400" b="1" spc="-5">
              <a:solidFill>
                <a:srgbClr val="C00000"/>
              </a:solidFill>
              <a:latin typeface="Times New Roman" pitchFamily="18" charset="0"/>
              <a:cs typeface="Times New Roman" pitchFamily="18" charset="0"/>
            </a:endParaRPr>
          </a:p>
          <a:p>
            <a:pPr marL="0" indent="0">
              <a:buFontTx/>
              <a:buNone/>
              <a:tabLst>
                <a:tab pos="244381" algn="l"/>
              </a:tabLst>
              <a:defRPr/>
            </a:pPr>
            <a:r>
              <a:rPr lang="en-US" sz="2400">
                <a:solidFill>
                  <a:srgbClr val="002060"/>
                </a:solidFill>
                <a:latin typeface="Times New Roman" panose="02020603050405020304" pitchFamily="18" charset="0"/>
                <a:cs typeface="Times New Roman" panose="02020603050405020304" pitchFamily="18" charset="0"/>
              </a:rPr>
              <a:t>- </a:t>
            </a:r>
            <a:r>
              <a:rPr lang="en-US" sz="2400" err="1">
                <a:solidFill>
                  <a:srgbClr val="002060"/>
                </a:solidFill>
                <a:latin typeface="Times New Roman" panose="02020603050405020304" pitchFamily="18" charset="0"/>
                <a:cs typeface="Times New Roman" panose="02020603050405020304" pitchFamily="18" charset="0"/>
              </a:rPr>
              <a:t>Xác</a:t>
            </a:r>
            <a:r>
              <a:rPr lang="en-US" sz="2400">
                <a:solidFill>
                  <a:srgbClr val="002060"/>
                </a:solidFill>
                <a:latin typeface="Times New Roman" panose="02020603050405020304" pitchFamily="18" charset="0"/>
                <a:cs typeface="Times New Roman" panose="02020603050405020304" pitchFamily="18" charset="0"/>
              </a:rPr>
              <a:t> </a:t>
            </a:r>
            <a:r>
              <a:rPr lang="en-US" sz="2400" err="1">
                <a:solidFill>
                  <a:srgbClr val="002060"/>
                </a:solidFill>
                <a:latin typeface="Times New Roman" panose="02020603050405020304" pitchFamily="18" charset="0"/>
                <a:cs typeface="Times New Roman" panose="02020603050405020304" pitchFamily="18" charset="0"/>
              </a:rPr>
              <a:t>định</a:t>
            </a:r>
            <a:r>
              <a:rPr lang="en-US" sz="2400">
                <a:solidFill>
                  <a:srgbClr val="002060"/>
                </a:solidFill>
                <a:latin typeface="Times New Roman" panose="02020603050405020304" pitchFamily="18" charset="0"/>
                <a:cs typeface="Times New Roman" panose="02020603050405020304" pitchFamily="18" charset="0"/>
              </a:rPr>
              <a:t> </a:t>
            </a:r>
            <a:r>
              <a:rPr lang="en-US" sz="2400" err="1">
                <a:solidFill>
                  <a:srgbClr val="002060"/>
                </a:solidFill>
                <a:latin typeface="Times New Roman" panose="02020603050405020304" pitchFamily="18" charset="0"/>
                <a:cs typeface="Times New Roman" panose="02020603050405020304" pitchFamily="18" charset="0"/>
              </a:rPr>
              <a:t>cụ</a:t>
            </a:r>
            <a:r>
              <a:rPr lang="en-US" sz="2400">
                <a:solidFill>
                  <a:srgbClr val="002060"/>
                </a:solidFill>
                <a:latin typeface="Times New Roman" panose="02020603050405020304" pitchFamily="18" charset="0"/>
                <a:cs typeface="Times New Roman" panose="02020603050405020304" pitchFamily="18" charset="0"/>
              </a:rPr>
              <a:t> </a:t>
            </a:r>
            <a:r>
              <a:rPr lang="en-US" sz="2400" err="1">
                <a:solidFill>
                  <a:srgbClr val="002060"/>
                </a:solidFill>
                <a:latin typeface="Times New Roman" panose="02020603050405020304" pitchFamily="18" charset="0"/>
                <a:cs typeface="Times New Roman" panose="02020603050405020304" pitchFamily="18" charset="0"/>
              </a:rPr>
              <a:t>thể</a:t>
            </a:r>
            <a:r>
              <a:rPr lang="en-US" sz="2400">
                <a:solidFill>
                  <a:srgbClr val="002060"/>
                </a:solidFill>
                <a:latin typeface="Times New Roman" panose="02020603050405020304" pitchFamily="18" charset="0"/>
                <a:cs typeface="Times New Roman" panose="02020603050405020304" pitchFamily="18" charset="0"/>
              </a:rPr>
              <a:t> </a:t>
            </a:r>
            <a:r>
              <a:rPr lang="en-US" sz="2400" err="1">
                <a:solidFill>
                  <a:srgbClr val="002060"/>
                </a:solidFill>
                <a:latin typeface="Times New Roman" panose="02020603050405020304" pitchFamily="18" charset="0"/>
                <a:cs typeface="Times New Roman" panose="02020603050405020304" pitchFamily="18" charset="0"/>
              </a:rPr>
              <a:t>các</a:t>
            </a:r>
            <a:r>
              <a:rPr lang="en-US" sz="2400">
                <a:solidFill>
                  <a:srgbClr val="002060"/>
                </a:solidFill>
                <a:latin typeface="Times New Roman" panose="02020603050405020304" pitchFamily="18" charset="0"/>
                <a:cs typeface="Times New Roman" panose="02020603050405020304" pitchFamily="18" charset="0"/>
              </a:rPr>
              <a:t> </a:t>
            </a:r>
            <a:r>
              <a:rPr lang="en-US" sz="2400" err="1">
                <a:solidFill>
                  <a:srgbClr val="002060"/>
                </a:solidFill>
                <a:latin typeface="Times New Roman" panose="02020603050405020304" pitchFamily="18" charset="0"/>
                <a:cs typeface="Times New Roman" panose="02020603050405020304" pitchFamily="18" charset="0"/>
              </a:rPr>
              <a:t>hoạt</a:t>
            </a:r>
            <a:r>
              <a:rPr lang="en-US" sz="2400">
                <a:solidFill>
                  <a:srgbClr val="002060"/>
                </a:solidFill>
                <a:latin typeface="Times New Roman" panose="02020603050405020304" pitchFamily="18" charset="0"/>
                <a:cs typeface="Times New Roman" panose="02020603050405020304" pitchFamily="18" charset="0"/>
              </a:rPr>
              <a:t> </a:t>
            </a:r>
            <a:r>
              <a:rPr lang="en-US" sz="2400" err="1">
                <a:solidFill>
                  <a:srgbClr val="002060"/>
                </a:solidFill>
                <a:latin typeface="Times New Roman" panose="02020603050405020304" pitchFamily="18" charset="0"/>
                <a:cs typeface="Times New Roman" panose="02020603050405020304" pitchFamily="18" charset="0"/>
              </a:rPr>
              <a:t>động</a:t>
            </a:r>
            <a:r>
              <a:rPr lang="en-US" sz="2400">
                <a:solidFill>
                  <a:srgbClr val="002060"/>
                </a:solidFill>
                <a:latin typeface="Times New Roman" panose="02020603050405020304" pitchFamily="18" charset="0"/>
                <a:cs typeface="Times New Roman" panose="02020603050405020304" pitchFamily="18" charset="0"/>
              </a:rPr>
              <a:t> </a:t>
            </a:r>
            <a:r>
              <a:rPr lang="en-US" sz="2400" err="1">
                <a:solidFill>
                  <a:srgbClr val="002060"/>
                </a:solidFill>
                <a:latin typeface="Times New Roman" panose="02020603050405020304" pitchFamily="18" charset="0"/>
                <a:cs typeface="Times New Roman" panose="02020603050405020304" pitchFamily="18" charset="0"/>
              </a:rPr>
              <a:t>sẽ</a:t>
            </a:r>
            <a:r>
              <a:rPr lang="en-US" sz="2400">
                <a:solidFill>
                  <a:srgbClr val="002060"/>
                </a:solidFill>
                <a:latin typeface="Times New Roman" panose="02020603050405020304" pitchFamily="18" charset="0"/>
                <a:cs typeface="Times New Roman" panose="02020603050405020304" pitchFamily="18" charset="0"/>
              </a:rPr>
              <a:t> </a:t>
            </a:r>
            <a:r>
              <a:rPr lang="en-US" sz="2400" err="1">
                <a:solidFill>
                  <a:srgbClr val="002060"/>
                </a:solidFill>
                <a:latin typeface="Times New Roman" panose="02020603050405020304" pitchFamily="18" charset="0"/>
                <a:cs typeface="Times New Roman" panose="02020603050405020304" pitchFamily="18" charset="0"/>
              </a:rPr>
              <a:t>tổ</a:t>
            </a:r>
            <a:r>
              <a:rPr lang="en-US" sz="2400">
                <a:solidFill>
                  <a:srgbClr val="002060"/>
                </a:solidFill>
                <a:latin typeface="Times New Roman" panose="02020603050405020304" pitchFamily="18" charset="0"/>
                <a:cs typeface="Times New Roman" panose="02020603050405020304" pitchFamily="18" charset="0"/>
              </a:rPr>
              <a:t> </a:t>
            </a:r>
            <a:r>
              <a:rPr lang="en-US" sz="2400" err="1">
                <a:solidFill>
                  <a:srgbClr val="002060"/>
                </a:solidFill>
                <a:latin typeface="Times New Roman" panose="02020603050405020304" pitchFamily="18" charset="0"/>
                <a:cs typeface="Times New Roman" panose="02020603050405020304" pitchFamily="18" charset="0"/>
              </a:rPr>
              <a:t>chức</a:t>
            </a:r>
            <a:r>
              <a:rPr lang="en-US" sz="2400">
                <a:solidFill>
                  <a:srgbClr val="002060"/>
                </a:solidFill>
                <a:latin typeface="Times New Roman" panose="02020603050405020304" pitchFamily="18" charset="0"/>
                <a:cs typeface="Times New Roman" panose="02020603050405020304" pitchFamily="18" charset="0"/>
              </a:rPr>
              <a:t> </a:t>
            </a:r>
            <a:r>
              <a:rPr lang="en-US" sz="2400" err="1">
                <a:solidFill>
                  <a:srgbClr val="002060"/>
                </a:solidFill>
                <a:latin typeface="Times New Roman" panose="02020603050405020304" pitchFamily="18" charset="0"/>
                <a:cs typeface="Times New Roman" panose="02020603050405020304" pitchFamily="18" charset="0"/>
              </a:rPr>
              <a:t>từ</a:t>
            </a:r>
            <a:r>
              <a:rPr lang="en-US" sz="2400">
                <a:solidFill>
                  <a:srgbClr val="002060"/>
                </a:solidFill>
                <a:latin typeface="Times New Roman" panose="02020603050405020304" pitchFamily="18" charset="0"/>
                <a:cs typeface="Times New Roman" panose="02020603050405020304" pitchFamily="18" charset="0"/>
              </a:rPr>
              <a:t> </a:t>
            </a:r>
            <a:r>
              <a:rPr lang="en-US" sz="2400" err="1">
                <a:solidFill>
                  <a:srgbClr val="002060"/>
                </a:solidFill>
                <a:latin typeface="Times New Roman" panose="02020603050405020304" pitchFamily="18" charset="0"/>
                <a:cs typeface="Times New Roman" panose="02020603050405020304" pitchFamily="18" charset="0"/>
              </a:rPr>
              <a:t>chuỗi</a:t>
            </a:r>
            <a:r>
              <a:rPr lang="en-US" sz="2400">
                <a:solidFill>
                  <a:srgbClr val="002060"/>
                </a:solidFill>
                <a:latin typeface="Times New Roman" panose="02020603050405020304" pitchFamily="18" charset="0"/>
                <a:cs typeface="Times New Roman" panose="02020603050405020304" pitchFamily="18" charset="0"/>
              </a:rPr>
              <a:t> </a:t>
            </a:r>
            <a:r>
              <a:rPr lang="en-US" sz="2400" err="1">
                <a:solidFill>
                  <a:srgbClr val="002060"/>
                </a:solidFill>
                <a:latin typeface="Times New Roman" panose="02020603050405020304" pitchFamily="18" charset="0"/>
                <a:cs typeface="Times New Roman" panose="02020603050405020304" pitchFamily="18" charset="0"/>
              </a:rPr>
              <a:t>hoạt</a:t>
            </a:r>
            <a:r>
              <a:rPr lang="en-US" sz="2400">
                <a:solidFill>
                  <a:srgbClr val="002060"/>
                </a:solidFill>
                <a:latin typeface="Times New Roman" panose="02020603050405020304" pitchFamily="18" charset="0"/>
                <a:cs typeface="Times New Roman" panose="02020603050405020304" pitchFamily="18" charset="0"/>
              </a:rPr>
              <a:t> </a:t>
            </a:r>
            <a:r>
              <a:rPr lang="en-US" sz="2400" err="1">
                <a:solidFill>
                  <a:srgbClr val="002060"/>
                </a:solidFill>
                <a:latin typeface="Times New Roman" panose="02020603050405020304" pitchFamily="18" charset="0"/>
                <a:cs typeface="Times New Roman" panose="02020603050405020304" pitchFamily="18" charset="0"/>
              </a:rPr>
              <a:t>động</a:t>
            </a:r>
            <a:endParaRPr lang="en-US" sz="2400">
              <a:solidFill>
                <a:srgbClr val="002060"/>
              </a:solidFill>
              <a:latin typeface="Times New Roman" panose="02020603050405020304" pitchFamily="18" charset="0"/>
              <a:cs typeface="Times New Roman" panose="02020603050405020304" pitchFamily="18" charset="0"/>
            </a:endParaRPr>
          </a:p>
          <a:p>
            <a:pPr marL="0" indent="0">
              <a:buFontTx/>
              <a:buNone/>
              <a:tabLst>
                <a:tab pos="244381" algn="l"/>
              </a:tabLst>
              <a:defRPr/>
            </a:pPr>
            <a:r>
              <a:rPr lang="en-US" sz="2400">
                <a:solidFill>
                  <a:srgbClr val="002060"/>
                </a:solidFill>
                <a:latin typeface="Times New Roman" panose="02020603050405020304" pitchFamily="18" charset="0"/>
                <a:cs typeface="Times New Roman" panose="02020603050405020304" pitchFamily="18" charset="0"/>
              </a:rPr>
              <a:t>- </a:t>
            </a:r>
            <a:r>
              <a:rPr lang="en-US" sz="2400" err="1">
                <a:solidFill>
                  <a:srgbClr val="002060"/>
                </a:solidFill>
                <a:latin typeface="Times New Roman" panose="02020603050405020304" pitchFamily="18" charset="0"/>
                <a:cs typeface="Times New Roman" panose="02020603050405020304" pitchFamily="18" charset="0"/>
              </a:rPr>
              <a:t>Xác</a:t>
            </a:r>
            <a:r>
              <a:rPr lang="en-US" sz="2400">
                <a:solidFill>
                  <a:srgbClr val="002060"/>
                </a:solidFill>
                <a:latin typeface="Times New Roman" panose="02020603050405020304" pitchFamily="18" charset="0"/>
                <a:cs typeface="Times New Roman" panose="02020603050405020304" pitchFamily="18" charset="0"/>
              </a:rPr>
              <a:t> </a:t>
            </a:r>
            <a:r>
              <a:rPr lang="en-US" sz="2400" err="1">
                <a:solidFill>
                  <a:srgbClr val="002060"/>
                </a:solidFill>
                <a:latin typeface="Times New Roman" panose="02020603050405020304" pitchFamily="18" charset="0"/>
                <a:cs typeface="Times New Roman" panose="02020603050405020304" pitchFamily="18" charset="0"/>
              </a:rPr>
              <a:t>định</a:t>
            </a:r>
            <a:r>
              <a:rPr lang="en-US" sz="2400">
                <a:solidFill>
                  <a:srgbClr val="002060"/>
                </a:solidFill>
                <a:latin typeface="Times New Roman" panose="02020603050405020304" pitchFamily="18" charset="0"/>
                <a:cs typeface="Times New Roman" panose="02020603050405020304" pitchFamily="18" charset="0"/>
              </a:rPr>
              <a:t> </a:t>
            </a:r>
            <a:r>
              <a:rPr lang="en-US" sz="2400" err="1">
                <a:solidFill>
                  <a:srgbClr val="002060"/>
                </a:solidFill>
                <a:latin typeface="Times New Roman" panose="02020603050405020304" pitchFamily="18" charset="0"/>
                <a:cs typeface="Times New Roman" panose="02020603050405020304" pitchFamily="18" charset="0"/>
              </a:rPr>
              <a:t>mục</a:t>
            </a:r>
            <a:r>
              <a:rPr lang="en-US" sz="2400">
                <a:solidFill>
                  <a:srgbClr val="002060"/>
                </a:solidFill>
                <a:latin typeface="Times New Roman" panose="02020603050405020304" pitchFamily="18" charset="0"/>
                <a:cs typeface="Times New Roman" panose="02020603050405020304" pitchFamily="18" charset="0"/>
              </a:rPr>
              <a:t> </a:t>
            </a:r>
            <a:r>
              <a:rPr lang="en-US" sz="2400" err="1">
                <a:solidFill>
                  <a:srgbClr val="002060"/>
                </a:solidFill>
                <a:latin typeface="Times New Roman" panose="02020603050405020304" pitchFamily="18" charset="0"/>
                <a:cs typeface="Times New Roman" panose="02020603050405020304" pitchFamily="18" charset="0"/>
              </a:rPr>
              <a:t>tiêu</a:t>
            </a:r>
            <a:r>
              <a:rPr lang="en-US" sz="2400">
                <a:solidFill>
                  <a:srgbClr val="002060"/>
                </a:solidFill>
                <a:latin typeface="Times New Roman" panose="02020603050405020304" pitchFamily="18" charset="0"/>
                <a:cs typeface="Times New Roman" panose="02020603050405020304" pitchFamily="18" charset="0"/>
              </a:rPr>
              <a:t> </a:t>
            </a:r>
            <a:r>
              <a:rPr lang="en-US" sz="2400" err="1">
                <a:solidFill>
                  <a:srgbClr val="002060"/>
                </a:solidFill>
                <a:latin typeface="Times New Roman" panose="02020603050405020304" pitchFamily="18" charset="0"/>
                <a:cs typeface="Times New Roman" panose="02020603050405020304" pitchFamily="18" charset="0"/>
              </a:rPr>
              <a:t>của</a:t>
            </a:r>
            <a:r>
              <a:rPr lang="en-US" sz="2400">
                <a:solidFill>
                  <a:srgbClr val="002060"/>
                </a:solidFill>
                <a:latin typeface="Times New Roman" panose="02020603050405020304" pitchFamily="18" charset="0"/>
                <a:cs typeface="Times New Roman" panose="02020603050405020304" pitchFamily="18" charset="0"/>
              </a:rPr>
              <a:t> </a:t>
            </a:r>
            <a:r>
              <a:rPr lang="en-US" sz="2400" err="1">
                <a:solidFill>
                  <a:srgbClr val="002060"/>
                </a:solidFill>
                <a:latin typeface="Times New Roman" panose="02020603050405020304" pitchFamily="18" charset="0"/>
                <a:cs typeface="Times New Roman" panose="02020603050405020304" pitchFamily="18" charset="0"/>
              </a:rPr>
              <a:t>các</a:t>
            </a:r>
            <a:r>
              <a:rPr lang="en-US" sz="2400">
                <a:solidFill>
                  <a:srgbClr val="002060"/>
                </a:solidFill>
                <a:latin typeface="Times New Roman" panose="02020603050405020304" pitchFamily="18" charset="0"/>
                <a:cs typeface="Times New Roman" panose="02020603050405020304" pitchFamily="18" charset="0"/>
              </a:rPr>
              <a:t> </a:t>
            </a:r>
            <a:r>
              <a:rPr lang="en-US" sz="2400" err="1">
                <a:solidFill>
                  <a:srgbClr val="002060"/>
                </a:solidFill>
                <a:latin typeface="Times New Roman" panose="02020603050405020304" pitchFamily="18" charset="0"/>
                <a:cs typeface="Times New Roman" panose="02020603050405020304" pitchFamily="18" charset="0"/>
              </a:rPr>
              <a:t>hoạt</a:t>
            </a:r>
            <a:r>
              <a:rPr lang="en-US" sz="2400">
                <a:solidFill>
                  <a:srgbClr val="002060"/>
                </a:solidFill>
                <a:latin typeface="Times New Roman" panose="02020603050405020304" pitchFamily="18" charset="0"/>
                <a:cs typeface="Times New Roman" panose="02020603050405020304" pitchFamily="18" charset="0"/>
              </a:rPr>
              <a:t> </a:t>
            </a:r>
            <a:r>
              <a:rPr lang="en-US" sz="2400" err="1">
                <a:solidFill>
                  <a:srgbClr val="002060"/>
                </a:solidFill>
                <a:latin typeface="Times New Roman" panose="02020603050405020304" pitchFamily="18" charset="0"/>
                <a:cs typeface="Times New Roman" panose="02020603050405020304" pitchFamily="18" charset="0"/>
              </a:rPr>
              <a:t>động</a:t>
            </a:r>
            <a:endParaRPr lang="en-US" sz="2400">
              <a:solidFill>
                <a:srgbClr val="002060"/>
              </a:solidFill>
              <a:latin typeface="Times New Roman" panose="02020603050405020304" pitchFamily="18" charset="0"/>
              <a:cs typeface="Times New Roman" panose="02020603050405020304" pitchFamily="18" charset="0"/>
            </a:endParaRPr>
          </a:p>
          <a:p>
            <a:pPr>
              <a:buFontTx/>
              <a:buChar char="-"/>
              <a:tabLst>
                <a:tab pos="244381" algn="l"/>
              </a:tabLst>
              <a:defRPr/>
            </a:pPr>
            <a:r>
              <a:rPr lang="en-US" sz="2400" err="1">
                <a:solidFill>
                  <a:srgbClr val="002060"/>
                </a:solidFill>
                <a:latin typeface="Times New Roman" panose="02020603050405020304" pitchFamily="18" charset="0"/>
                <a:cs typeface="Times New Roman" panose="02020603050405020304" pitchFamily="18" charset="0"/>
              </a:rPr>
              <a:t>Định</a:t>
            </a:r>
            <a:r>
              <a:rPr lang="en-US" sz="2400">
                <a:solidFill>
                  <a:srgbClr val="002060"/>
                </a:solidFill>
                <a:latin typeface="Times New Roman" panose="02020603050405020304" pitchFamily="18" charset="0"/>
                <a:cs typeface="Times New Roman" panose="02020603050405020304" pitchFamily="18" charset="0"/>
              </a:rPr>
              <a:t> </a:t>
            </a:r>
            <a:r>
              <a:rPr lang="en-US" sz="2400" err="1">
                <a:solidFill>
                  <a:srgbClr val="002060"/>
                </a:solidFill>
                <a:latin typeface="Times New Roman" panose="02020603050405020304" pitchFamily="18" charset="0"/>
                <a:cs typeface="Times New Roman" panose="02020603050405020304" pitchFamily="18" charset="0"/>
              </a:rPr>
              <a:t>hướng</a:t>
            </a:r>
            <a:r>
              <a:rPr lang="en-US" sz="2400">
                <a:solidFill>
                  <a:srgbClr val="002060"/>
                </a:solidFill>
                <a:latin typeface="Times New Roman" panose="02020603050405020304" pitchFamily="18" charset="0"/>
                <a:cs typeface="Times New Roman" panose="02020603050405020304" pitchFamily="18" charset="0"/>
              </a:rPr>
              <a:t> </a:t>
            </a:r>
            <a:r>
              <a:rPr lang="en-US" sz="2400" err="1">
                <a:solidFill>
                  <a:srgbClr val="002060"/>
                </a:solidFill>
                <a:latin typeface="Times New Roman" panose="02020603050405020304" pitchFamily="18" charset="0"/>
                <a:cs typeface="Times New Roman" panose="02020603050405020304" pitchFamily="18" charset="0"/>
              </a:rPr>
              <a:t>hình</a:t>
            </a:r>
            <a:r>
              <a:rPr lang="en-US" sz="2400">
                <a:solidFill>
                  <a:srgbClr val="002060"/>
                </a:solidFill>
                <a:latin typeface="Times New Roman" panose="02020603050405020304" pitchFamily="18" charset="0"/>
                <a:cs typeface="Times New Roman" panose="02020603050405020304" pitchFamily="18" charset="0"/>
              </a:rPr>
              <a:t> </a:t>
            </a:r>
            <a:r>
              <a:rPr lang="en-US" sz="2400" err="1">
                <a:solidFill>
                  <a:srgbClr val="002060"/>
                </a:solidFill>
                <a:latin typeface="Times New Roman" panose="02020603050405020304" pitchFamily="18" charset="0"/>
                <a:cs typeface="Times New Roman" panose="02020603050405020304" pitchFamily="18" charset="0"/>
              </a:rPr>
              <a:t>thức</a:t>
            </a:r>
            <a:r>
              <a:rPr lang="en-US" sz="2400">
                <a:solidFill>
                  <a:srgbClr val="002060"/>
                </a:solidFill>
                <a:latin typeface="Times New Roman" panose="02020603050405020304" pitchFamily="18" charset="0"/>
                <a:cs typeface="Times New Roman" panose="02020603050405020304" pitchFamily="18" charset="0"/>
              </a:rPr>
              <a:t>/</a:t>
            </a:r>
            <a:r>
              <a:rPr lang="en-US" sz="2400" err="1">
                <a:solidFill>
                  <a:srgbClr val="002060"/>
                </a:solidFill>
                <a:latin typeface="Times New Roman" panose="02020603050405020304" pitchFamily="18" charset="0"/>
                <a:cs typeface="Times New Roman" panose="02020603050405020304" pitchFamily="18" charset="0"/>
              </a:rPr>
              <a:t>phương</a:t>
            </a:r>
            <a:r>
              <a:rPr lang="en-US" sz="2400">
                <a:solidFill>
                  <a:srgbClr val="002060"/>
                </a:solidFill>
                <a:latin typeface="Times New Roman" panose="02020603050405020304" pitchFamily="18" charset="0"/>
                <a:cs typeface="Times New Roman" panose="02020603050405020304" pitchFamily="18" charset="0"/>
              </a:rPr>
              <a:t> </a:t>
            </a:r>
            <a:r>
              <a:rPr lang="en-US" sz="2400" err="1">
                <a:solidFill>
                  <a:srgbClr val="002060"/>
                </a:solidFill>
                <a:latin typeface="Times New Roman" panose="02020603050405020304" pitchFamily="18" charset="0"/>
                <a:cs typeface="Times New Roman" panose="02020603050405020304" pitchFamily="18" charset="0"/>
              </a:rPr>
              <a:t>pháp</a:t>
            </a:r>
            <a:r>
              <a:rPr lang="en-US" sz="2400">
                <a:solidFill>
                  <a:srgbClr val="002060"/>
                </a:solidFill>
                <a:latin typeface="Times New Roman" panose="02020603050405020304" pitchFamily="18" charset="0"/>
                <a:cs typeface="Times New Roman" panose="02020603050405020304" pitchFamily="18" charset="0"/>
              </a:rPr>
              <a:t> GD, </a:t>
            </a:r>
            <a:r>
              <a:rPr lang="en-US" sz="2400" err="1">
                <a:solidFill>
                  <a:srgbClr val="002060"/>
                </a:solidFill>
                <a:latin typeface="Times New Roman" panose="02020603050405020304" pitchFamily="18" charset="0"/>
                <a:cs typeface="Times New Roman" panose="02020603050405020304" pitchFamily="18" charset="0"/>
              </a:rPr>
              <a:t>phương</a:t>
            </a:r>
            <a:r>
              <a:rPr lang="en-US" sz="2400">
                <a:solidFill>
                  <a:srgbClr val="002060"/>
                </a:solidFill>
                <a:latin typeface="Times New Roman" panose="02020603050405020304" pitchFamily="18" charset="0"/>
                <a:cs typeface="Times New Roman" panose="02020603050405020304" pitchFamily="18" charset="0"/>
              </a:rPr>
              <a:t> </a:t>
            </a:r>
            <a:r>
              <a:rPr lang="en-US" sz="2400" err="1">
                <a:solidFill>
                  <a:srgbClr val="002060"/>
                </a:solidFill>
                <a:latin typeface="Times New Roman" panose="02020603050405020304" pitchFamily="18" charset="0"/>
                <a:cs typeface="Times New Roman" panose="02020603050405020304" pitchFamily="18" charset="0"/>
              </a:rPr>
              <a:t>án</a:t>
            </a:r>
            <a:r>
              <a:rPr lang="en-US" sz="2400">
                <a:solidFill>
                  <a:srgbClr val="002060"/>
                </a:solidFill>
                <a:latin typeface="Times New Roman" panose="02020603050405020304" pitchFamily="18" charset="0"/>
                <a:cs typeface="Times New Roman" panose="02020603050405020304" pitchFamily="18" charset="0"/>
              </a:rPr>
              <a:t> </a:t>
            </a:r>
            <a:r>
              <a:rPr lang="en-US" sz="2400" err="1">
                <a:solidFill>
                  <a:srgbClr val="002060"/>
                </a:solidFill>
                <a:latin typeface="Times New Roman" panose="02020603050405020304" pitchFamily="18" charset="0"/>
                <a:cs typeface="Times New Roman" panose="02020603050405020304" pitchFamily="18" charset="0"/>
              </a:rPr>
              <a:t>đánh</a:t>
            </a:r>
            <a:r>
              <a:rPr lang="en-US" sz="2400">
                <a:solidFill>
                  <a:srgbClr val="002060"/>
                </a:solidFill>
                <a:latin typeface="Times New Roman" panose="02020603050405020304" pitchFamily="18" charset="0"/>
                <a:cs typeface="Times New Roman" panose="02020603050405020304" pitchFamily="18" charset="0"/>
              </a:rPr>
              <a:t> </a:t>
            </a:r>
            <a:r>
              <a:rPr lang="en-US" sz="2400" err="1">
                <a:solidFill>
                  <a:srgbClr val="002060"/>
                </a:solidFill>
                <a:latin typeface="Times New Roman" panose="02020603050405020304" pitchFamily="18" charset="0"/>
                <a:cs typeface="Times New Roman" panose="02020603050405020304" pitchFamily="18" charset="0"/>
              </a:rPr>
              <a:t>giá</a:t>
            </a:r>
            <a:endParaRPr lang="en-US" sz="2400">
              <a:solidFill>
                <a:srgbClr val="002060"/>
              </a:solidFill>
              <a:latin typeface="Times New Roman" panose="02020603050405020304" pitchFamily="18" charset="0"/>
              <a:cs typeface="Times New Roman" panose="02020603050405020304" pitchFamily="18" charset="0"/>
            </a:endParaRPr>
          </a:p>
          <a:p>
            <a:pPr>
              <a:buFontTx/>
              <a:buChar char="-"/>
              <a:tabLst>
                <a:tab pos="244381" algn="l"/>
              </a:tabLst>
              <a:defRPr/>
            </a:pPr>
            <a:r>
              <a:rPr lang="en-US" sz="2400">
                <a:solidFill>
                  <a:srgbClr val="002060"/>
                </a:solidFill>
                <a:latin typeface="Times New Roman" panose="02020603050405020304" pitchFamily="18" charset="0"/>
                <a:cs typeface="Times New Roman" panose="02020603050405020304" pitchFamily="18" charset="0"/>
              </a:rPr>
              <a:t>Xác </a:t>
            </a:r>
            <a:r>
              <a:rPr lang="en-US" sz="2400" err="1">
                <a:solidFill>
                  <a:srgbClr val="002060"/>
                </a:solidFill>
                <a:latin typeface="Times New Roman" panose="02020603050405020304" pitchFamily="18" charset="0"/>
                <a:cs typeface="Times New Roman" panose="02020603050405020304" pitchFamily="18" charset="0"/>
              </a:rPr>
              <a:t>định</a:t>
            </a:r>
            <a:r>
              <a:rPr lang="en-US" sz="2400">
                <a:solidFill>
                  <a:srgbClr val="002060"/>
                </a:solidFill>
                <a:latin typeface="Times New Roman" panose="02020603050405020304" pitchFamily="18" charset="0"/>
                <a:cs typeface="Times New Roman" panose="02020603050405020304" pitchFamily="18" charset="0"/>
              </a:rPr>
              <a:t> </a:t>
            </a:r>
            <a:r>
              <a:rPr lang="en-US" sz="2400" err="1">
                <a:solidFill>
                  <a:srgbClr val="002060"/>
                </a:solidFill>
                <a:latin typeface="Times New Roman" panose="02020603050405020304" pitchFamily="18" charset="0"/>
                <a:cs typeface="Times New Roman" panose="02020603050405020304" pitchFamily="18" charset="0"/>
              </a:rPr>
              <a:t>thời</a:t>
            </a:r>
            <a:r>
              <a:rPr lang="en-US" sz="2400">
                <a:solidFill>
                  <a:srgbClr val="002060"/>
                </a:solidFill>
                <a:latin typeface="Times New Roman" panose="02020603050405020304" pitchFamily="18" charset="0"/>
                <a:cs typeface="Times New Roman" panose="02020603050405020304" pitchFamily="18" charset="0"/>
              </a:rPr>
              <a:t> </a:t>
            </a:r>
            <a:r>
              <a:rPr lang="en-US" sz="2400" err="1">
                <a:solidFill>
                  <a:srgbClr val="002060"/>
                </a:solidFill>
                <a:latin typeface="Times New Roman" panose="02020603050405020304" pitchFamily="18" charset="0"/>
                <a:cs typeface="Times New Roman" panose="02020603050405020304" pitchFamily="18" charset="0"/>
              </a:rPr>
              <a:t>lượng</a:t>
            </a:r>
            <a:r>
              <a:rPr lang="en-US" sz="2400">
                <a:solidFill>
                  <a:srgbClr val="002060"/>
                </a:solidFill>
                <a:latin typeface="Times New Roman" panose="02020603050405020304" pitchFamily="18" charset="0"/>
                <a:cs typeface="Times New Roman" panose="02020603050405020304" pitchFamily="18" charset="0"/>
              </a:rPr>
              <a:t> </a:t>
            </a:r>
            <a:r>
              <a:rPr lang="en-US" sz="2400" err="1">
                <a:solidFill>
                  <a:srgbClr val="002060"/>
                </a:solidFill>
                <a:latin typeface="Times New Roman" panose="02020603050405020304" pitchFamily="18" charset="0"/>
                <a:cs typeface="Times New Roman" panose="02020603050405020304" pitchFamily="18" charset="0"/>
              </a:rPr>
              <a:t>thực</a:t>
            </a:r>
            <a:r>
              <a:rPr lang="en-US" sz="2400">
                <a:solidFill>
                  <a:srgbClr val="002060"/>
                </a:solidFill>
                <a:latin typeface="Times New Roman" panose="02020603050405020304" pitchFamily="18" charset="0"/>
                <a:cs typeface="Times New Roman" panose="02020603050405020304" pitchFamily="18" charset="0"/>
              </a:rPr>
              <a:t> hiện</a:t>
            </a:r>
          </a:p>
          <a:p>
            <a:pPr>
              <a:buFontTx/>
              <a:buChar char="-"/>
              <a:tabLst>
                <a:tab pos="244381" algn="l"/>
              </a:tabLst>
              <a:defRPr/>
            </a:pPr>
            <a:endParaRPr lang="en-US" sz="2400">
              <a:solidFill>
                <a:srgbClr val="002060"/>
              </a:solidFill>
              <a:latin typeface="Times New Roman" panose="02020603050405020304" pitchFamily="18" charset="0"/>
              <a:cs typeface="Times New Roman" panose="02020603050405020304" pitchFamily="18" charset="0"/>
            </a:endParaRPr>
          </a:p>
          <a:p>
            <a:pPr>
              <a:defRPr/>
            </a:pPr>
            <a:endParaRPr lang="en-US"/>
          </a:p>
        </p:txBody>
      </p:sp>
      <p:pic>
        <p:nvPicPr>
          <p:cNvPr id="5"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4325" y="4292600"/>
            <a:ext cx="8515350" cy="195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90975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E224D05B-63FB-473A-49A0-62DC37F8BF93}"/>
              </a:ext>
            </a:extLst>
          </p:cNvPr>
          <p:cNvSpPr>
            <a:spLocks noGrp="1"/>
          </p:cNvSpPr>
          <p:nvPr>
            <p:ph idx="1"/>
          </p:nvPr>
        </p:nvSpPr>
        <p:spPr>
          <a:xfrm>
            <a:off x="3449711" y="864578"/>
            <a:ext cx="5465689" cy="5536276"/>
          </a:xfrm>
        </p:spPr>
        <p:txBody>
          <a:bodyPr>
            <a:normAutofit fontScale="25000" lnSpcReduction="20000"/>
          </a:bodyPr>
          <a:lstStyle/>
          <a:p>
            <a:pPr marL="0" lvl="0" indent="0" eaLnBrk="0" fontAlgn="base" hangingPunct="0">
              <a:lnSpc>
                <a:spcPct val="100000"/>
              </a:lnSpc>
              <a:spcBef>
                <a:spcPct val="0"/>
              </a:spcBef>
              <a:spcAft>
                <a:spcPct val="0"/>
              </a:spcAft>
              <a:buNone/>
            </a:pPr>
            <a:r>
              <a:rPr lang="en-US" altLang="en-US" sz="5200" b="1">
                <a:latin typeface="time new roman"/>
                <a:ea typeface="Times New Roman" panose="02020603050405020304" pitchFamily="18" charset="0"/>
                <a:cs typeface="Times New Roman" panose="02020603050405020304" pitchFamily="18" charset="0"/>
              </a:rPr>
              <a:t>b. Nội dung hoạt động:</a:t>
            </a:r>
            <a:endParaRPr lang="en-US" altLang="en-US" sz="5200">
              <a:latin typeface="time new roman"/>
            </a:endParaRPr>
          </a:p>
          <a:p>
            <a:pPr marL="0" lvl="0" indent="0" eaLnBrk="0" fontAlgn="base" hangingPunct="0">
              <a:lnSpc>
                <a:spcPct val="100000"/>
              </a:lnSpc>
              <a:spcBef>
                <a:spcPct val="0"/>
              </a:spcBef>
              <a:spcAft>
                <a:spcPct val="0"/>
              </a:spcAft>
              <a:buNone/>
            </a:pPr>
            <a:r>
              <a:rPr lang="en-US" altLang="en-US" sz="5200">
                <a:latin typeface="time new roman"/>
                <a:ea typeface="Times New Roman" panose="02020603050405020304" pitchFamily="18" charset="0"/>
                <a:cs typeface="Times New Roman" panose="02020603050405020304" pitchFamily="18" charset="0"/>
              </a:rPr>
              <a:t>HS  tự đánh giá lại bản thân, xác định rõ mục tiêu mà mình muốn đạt được trong học tập hoặc cuộc sống và phân tích các yếu tố giúp bản thân duy trì động lực như: người truyền cảm hứng, thói quen tích cực, môi trường học tập hiệu quả hoặc sự hỗ trợ từ bạn bè, thầy cô.</a:t>
            </a:r>
            <a:endParaRPr lang="en-US" altLang="en-US" sz="5200">
              <a:latin typeface="time new roman"/>
            </a:endParaRPr>
          </a:p>
          <a:p>
            <a:pPr marL="0" lvl="0" indent="0" eaLnBrk="0" fontAlgn="base" hangingPunct="0">
              <a:lnSpc>
                <a:spcPct val="100000"/>
              </a:lnSpc>
              <a:spcBef>
                <a:spcPct val="0"/>
              </a:spcBef>
              <a:spcAft>
                <a:spcPct val="0"/>
              </a:spcAft>
              <a:buNone/>
            </a:pPr>
            <a:r>
              <a:rPr lang="en-US" altLang="en-US" sz="5200">
                <a:latin typeface="time new roman"/>
                <a:ea typeface="Times New Roman" panose="02020603050405020304" pitchFamily="18" charset="0"/>
                <a:cs typeface="Times New Roman" panose="02020603050405020304" pitchFamily="18" charset="0"/>
              </a:rPr>
              <a:t>HS lập một bản kế hoạch hành động chi tiết, gồm các phần: mục tiêu cụ thể, giải pháp tạo động lực, tiến trình thực hiện, người hỗ trợ (nếu cần) và cam kết thực hiện kế hoạch.</a:t>
            </a:r>
            <a:endParaRPr lang="en-US" altLang="en-US" sz="5200">
              <a:latin typeface="time new roman"/>
            </a:endParaRPr>
          </a:p>
          <a:p>
            <a:pPr marL="0" lvl="0" indent="0" eaLnBrk="0" fontAlgn="base" hangingPunct="0">
              <a:lnSpc>
                <a:spcPct val="100000"/>
              </a:lnSpc>
              <a:spcBef>
                <a:spcPct val="0"/>
              </a:spcBef>
              <a:spcAft>
                <a:spcPct val="0"/>
              </a:spcAft>
              <a:buNone/>
            </a:pPr>
            <a:r>
              <a:rPr lang="en-US" altLang="en-US" sz="5200" b="1">
                <a:latin typeface="time new roman"/>
                <a:ea typeface="Times New Roman" panose="02020603050405020304" pitchFamily="18" charset="0"/>
                <a:cs typeface="Times New Roman" panose="02020603050405020304" pitchFamily="18" charset="0"/>
              </a:rPr>
              <a:t>Ví dụ minh họa:</a:t>
            </a:r>
            <a:endParaRPr lang="en-US" altLang="en-US" sz="5200">
              <a:latin typeface="time new roman"/>
            </a:endParaRPr>
          </a:p>
          <a:p>
            <a:pPr marL="0" lvl="0" indent="0" eaLnBrk="0" fontAlgn="base" hangingPunct="0">
              <a:lnSpc>
                <a:spcPct val="100000"/>
              </a:lnSpc>
              <a:spcBef>
                <a:spcPct val="0"/>
              </a:spcBef>
              <a:spcAft>
                <a:spcPct val="0"/>
              </a:spcAft>
              <a:buNone/>
            </a:pPr>
            <a:r>
              <a:rPr lang="en-US" altLang="en-US" sz="5200" i="1">
                <a:latin typeface="time new roman"/>
                <a:ea typeface="Times New Roman" panose="02020603050405020304" pitchFamily="18" charset="0"/>
                <a:cs typeface="Times New Roman" panose="02020603050405020304" pitchFamily="18" charset="0"/>
              </a:rPr>
              <a:t>Mục tiêu:</a:t>
            </a:r>
            <a:r>
              <a:rPr lang="en-US" altLang="en-US" sz="5200">
                <a:latin typeface="time new roman"/>
                <a:ea typeface="Times New Roman" panose="02020603050405020304" pitchFamily="18" charset="0"/>
                <a:cs typeface="Times New Roman" panose="02020603050405020304" pitchFamily="18" charset="0"/>
              </a:rPr>
              <a:t> Đạt điểm 8 trở lên môn Toán trong học kỳ 1.</a:t>
            </a:r>
            <a:endParaRPr lang="en-US" altLang="en-US" sz="5200">
              <a:latin typeface="time new roman"/>
              <a:ea typeface="Calibri" panose="020F0502020204030204" pitchFamily="34" charset="0"/>
              <a:cs typeface="Times New Roman" panose="02020603050405020304" pitchFamily="18" charset="0"/>
            </a:endParaRPr>
          </a:p>
          <a:p>
            <a:pPr marL="0" lvl="0" indent="0" eaLnBrk="0" fontAlgn="base" hangingPunct="0">
              <a:lnSpc>
                <a:spcPct val="100000"/>
              </a:lnSpc>
              <a:spcBef>
                <a:spcPct val="0"/>
              </a:spcBef>
              <a:spcAft>
                <a:spcPct val="0"/>
              </a:spcAft>
              <a:buNone/>
            </a:pPr>
            <a:r>
              <a:rPr lang="en-US" altLang="en-US" sz="5200" i="1">
                <a:latin typeface="time new roman"/>
                <a:ea typeface="Times New Roman" panose="02020603050405020304" pitchFamily="18" charset="0"/>
                <a:cs typeface="Times New Roman" panose="02020603050405020304" pitchFamily="18" charset="0"/>
              </a:rPr>
              <a:t>Biện pháp:</a:t>
            </a:r>
            <a:r>
              <a:rPr lang="en-US" altLang="en-US" sz="5200">
                <a:latin typeface="time new roman"/>
                <a:ea typeface="Times New Roman" panose="02020603050405020304" pitchFamily="18" charset="0"/>
                <a:cs typeface="Times New Roman" panose="02020603050405020304" pitchFamily="18" charset="0"/>
              </a:rPr>
              <a:t> Học bài ngay sau mỗi tiết học, luyện tập 5 bài toán mỗi ngày, tham khảo ý kiến bạn học giỏi Toán, nhờ thầy cô hỗ trợ khi cần.</a:t>
            </a:r>
            <a:endParaRPr lang="en-US" altLang="en-US" sz="5200">
              <a:latin typeface="time new roman"/>
              <a:ea typeface="Calibri" panose="020F0502020204030204" pitchFamily="34" charset="0"/>
              <a:cs typeface="Times New Roman" panose="02020603050405020304" pitchFamily="18" charset="0"/>
            </a:endParaRPr>
          </a:p>
          <a:p>
            <a:pPr marL="0" lvl="0" indent="0" eaLnBrk="0" fontAlgn="base" hangingPunct="0">
              <a:lnSpc>
                <a:spcPct val="100000"/>
              </a:lnSpc>
              <a:spcBef>
                <a:spcPct val="0"/>
              </a:spcBef>
              <a:spcAft>
                <a:spcPct val="0"/>
              </a:spcAft>
              <a:buNone/>
            </a:pPr>
            <a:r>
              <a:rPr lang="en-US" altLang="en-US" sz="5200" i="1">
                <a:latin typeface="time new roman"/>
                <a:ea typeface="Times New Roman" panose="02020603050405020304" pitchFamily="18" charset="0"/>
                <a:cs typeface="Times New Roman" panose="02020603050405020304" pitchFamily="18" charset="0"/>
              </a:rPr>
              <a:t>Lộ trình thực hiện:</a:t>
            </a:r>
            <a:r>
              <a:rPr lang="en-US" altLang="en-US" sz="5200">
                <a:latin typeface="time new roman"/>
                <a:ea typeface="Times New Roman" panose="02020603050405020304" pitchFamily="18" charset="0"/>
                <a:cs typeface="Times New Roman" panose="02020603050405020304" pitchFamily="18" charset="0"/>
              </a:rPr>
              <a:t> Mỗi ngày 1 giờ luyện tập Toán; hàng tuần tổng kết lại kết quả học tập.</a:t>
            </a:r>
            <a:endParaRPr lang="en-US" altLang="en-US" sz="5200">
              <a:latin typeface="time new roman"/>
              <a:ea typeface="Calibri" panose="020F0502020204030204" pitchFamily="34" charset="0"/>
              <a:cs typeface="Times New Roman" panose="02020603050405020304" pitchFamily="18" charset="0"/>
            </a:endParaRPr>
          </a:p>
          <a:p>
            <a:pPr marL="0" lvl="0" indent="0" eaLnBrk="0" fontAlgn="base" hangingPunct="0">
              <a:lnSpc>
                <a:spcPct val="100000"/>
              </a:lnSpc>
              <a:spcBef>
                <a:spcPct val="0"/>
              </a:spcBef>
              <a:spcAft>
                <a:spcPct val="0"/>
              </a:spcAft>
              <a:buNone/>
            </a:pPr>
            <a:r>
              <a:rPr lang="en-US" altLang="en-US" sz="5200" i="1">
                <a:latin typeface="time new roman"/>
                <a:ea typeface="Times New Roman" panose="02020603050405020304" pitchFamily="18" charset="0"/>
                <a:cs typeface="Times New Roman" panose="02020603050405020304" pitchFamily="18" charset="0"/>
              </a:rPr>
              <a:t>Cam kết:</a:t>
            </a:r>
            <a:r>
              <a:rPr lang="en-US" altLang="en-US" sz="5200">
                <a:latin typeface="time new roman"/>
                <a:ea typeface="Times New Roman" panose="02020603050405020304" pitchFamily="18" charset="0"/>
                <a:cs typeface="Times New Roman" panose="02020603050405020304" pitchFamily="18" charset="0"/>
              </a:rPr>
              <a:t> Thực hiện nghiêm túc, không bỏ dở giữa chừng.</a:t>
            </a:r>
            <a:endParaRPr lang="en-US" altLang="en-US" sz="5200">
              <a:latin typeface="time new roman"/>
            </a:endParaRPr>
          </a:p>
          <a:p>
            <a:pPr marL="0" lvl="0" indent="0" eaLnBrk="0" fontAlgn="base" hangingPunct="0">
              <a:lnSpc>
                <a:spcPct val="100000"/>
              </a:lnSpc>
              <a:spcBef>
                <a:spcPct val="0"/>
              </a:spcBef>
              <a:spcAft>
                <a:spcPct val="0"/>
              </a:spcAft>
              <a:buNone/>
            </a:pPr>
            <a:r>
              <a:rPr lang="en-US" altLang="en-US" sz="5200" b="1">
                <a:latin typeface="time new roman"/>
                <a:ea typeface="Times New Roman" panose="02020603050405020304" pitchFamily="18" charset="0"/>
                <a:cs typeface="Times New Roman" panose="02020603050405020304" pitchFamily="18" charset="0"/>
              </a:rPr>
              <a:t>c. Dự kiến sản phẩm của học sinh:</a:t>
            </a:r>
            <a:endParaRPr lang="en-US" altLang="en-US" sz="5200">
              <a:latin typeface="time new roman"/>
            </a:endParaRPr>
          </a:p>
          <a:p>
            <a:pPr marL="0" lvl="0" indent="0" eaLnBrk="0" fontAlgn="base" hangingPunct="0">
              <a:lnSpc>
                <a:spcPct val="100000"/>
              </a:lnSpc>
              <a:spcBef>
                <a:spcPct val="0"/>
              </a:spcBef>
              <a:spcAft>
                <a:spcPct val="0"/>
              </a:spcAft>
              <a:buNone/>
            </a:pPr>
            <a:r>
              <a:rPr lang="en-US" altLang="en-US" sz="5200">
                <a:latin typeface="time new roman"/>
                <a:ea typeface="Times New Roman" panose="02020603050405020304" pitchFamily="18" charset="0"/>
                <a:cs typeface="Times New Roman" panose="02020603050405020304" pitchFamily="18" charset="0"/>
              </a:rPr>
              <a:t>Mỗi học sinh sẽ hoàn thành </a:t>
            </a:r>
            <a:r>
              <a:rPr lang="en-US" altLang="en-US" sz="5200" b="1">
                <a:latin typeface="time new roman"/>
                <a:ea typeface="Times New Roman" panose="02020603050405020304" pitchFamily="18" charset="0"/>
                <a:cs typeface="Times New Roman" panose="02020603050405020304" pitchFamily="18" charset="0"/>
              </a:rPr>
              <a:t>bản kế hoạch hành động “Tạo động lực cá nhân”</a:t>
            </a:r>
            <a:r>
              <a:rPr lang="en-US" altLang="en-US" sz="5200">
                <a:latin typeface="time new roman"/>
                <a:ea typeface="Times New Roman" panose="02020603050405020304" pitchFamily="18" charset="0"/>
                <a:cs typeface="Times New Roman" panose="02020603050405020304" pitchFamily="18" charset="0"/>
              </a:rPr>
              <a:t> gồm:</a:t>
            </a:r>
            <a:endParaRPr lang="en-US" altLang="en-US" sz="5200">
              <a:latin typeface="time new roman"/>
            </a:endParaRPr>
          </a:p>
          <a:p>
            <a:pPr marL="0" lvl="0" indent="0" eaLnBrk="0" fontAlgn="base" hangingPunct="0">
              <a:lnSpc>
                <a:spcPct val="100000"/>
              </a:lnSpc>
              <a:spcBef>
                <a:spcPct val="0"/>
              </a:spcBef>
              <a:spcAft>
                <a:spcPct val="0"/>
              </a:spcAft>
              <a:buNone/>
            </a:pPr>
            <a:r>
              <a:rPr lang="en-US" altLang="en-US" sz="5200">
                <a:latin typeface="time new roman"/>
                <a:ea typeface="Times New Roman" panose="02020603050405020304" pitchFamily="18" charset="0"/>
                <a:cs typeface="Times New Roman" panose="02020603050405020304" pitchFamily="18" charset="0"/>
              </a:rPr>
              <a:t>Mục tiêu cụ thể, rõ ràng, phù hợp với bản thân.</a:t>
            </a:r>
            <a:endParaRPr lang="en-US" altLang="en-US" sz="5200">
              <a:latin typeface="time new roman"/>
              <a:ea typeface="Calibri" panose="020F0502020204030204" pitchFamily="34" charset="0"/>
              <a:cs typeface="Times New Roman" panose="02020603050405020304" pitchFamily="18" charset="0"/>
            </a:endParaRPr>
          </a:p>
          <a:p>
            <a:pPr marL="0" lvl="0" indent="0" eaLnBrk="0" fontAlgn="base" hangingPunct="0">
              <a:lnSpc>
                <a:spcPct val="100000"/>
              </a:lnSpc>
              <a:spcBef>
                <a:spcPct val="0"/>
              </a:spcBef>
              <a:spcAft>
                <a:spcPct val="0"/>
              </a:spcAft>
              <a:buNone/>
            </a:pPr>
            <a:r>
              <a:rPr lang="en-US" altLang="en-US" sz="5200">
                <a:latin typeface="time new roman"/>
                <a:ea typeface="Times New Roman" panose="02020603050405020304" pitchFamily="18" charset="0"/>
                <a:cs typeface="Times New Roman" panose="02020603050405020304" pitchFamily="18" charset="0"/>
              </a:rPr>
              <a:t>Các biện pháp, giải pháp tạo động lực cá nhân thiết thực, khả thi.</a:t>
            </a:r>
            <a:endParaRPr lang="en-US" altLang="en-US" sz="5200">
              <a:latin typeface="time new roman"/>
              <a:ea typeface="Calibri" panose="020F0502020204030204" pitchFamily="34" charset="0"/>
              <a:cs typeface="Times New Roman" panose="02020603050405020304" pitchFamily="18" charset="0"/>
            </a:endParaRPr>
          </a:p>
          <a:p>
            <a:pPr marL="0" lvl="0" indent="0" eaLnBrk="0" fontAlgn="base" hangingPunct="0">
              <a:lnSpc>
                <a:spcPct val="100000"/>
              </a:lnSpc>
              <a:spcBef>
                <a:spcPct val="0"/>
              </a:spcBef>
              <a:spcAft>
                <a:spcPct val="0"/>
              </a:spcAft>
              <a:buNone/>
            </a:pPr>
            <a:r>
              <a:rPr lang="en-US" altLang="en-US" sz="5200">
                <a:latin typeface="time new roman"/>
                <a:ea typeface="Times New Roman" panose="02020603050405020304" pitchFamily="18" charset="0"/>
                <a:cs typeface="Times New Roman" panose="02020603050405020304" pitchFamily="18" charset="0"/>
              </a:rPr>
              <a:t>Kế hoạch thực hiện chi tiết về thời gian, tiến trình.</a:t>
            </a:r>
            <a:endParaRPr lang="en-US" altLang="en-US" sz="5200">
              <a:latin typeface="time new roman"/>
              <a:ea typeface="Calibri" panose="020F0502020204030204" pitchFamily="34" charset="0"/>
              <a:cs typeface="Times New Roman" panose="02020603050405020304" pitchFamily="18" charset="0"/>
            </a:endParaRPr>
          </a:p>
          <a:p>
            <a:pPr marL="0" lvl="0" indent="0" eaLnBrk="0" fontAlgn="base" hangingPunct="0">
              <a:spcBef>
                <a:spcPct val="0"/>
              </a:spcBef>
              <a:spcAft>
                <a:spcPct val="0"/>
              </a:spcAft>
              <a:buNone/>
              <a:tabLst>
                <a:tab pos="457200" algn="l"/>
              </a:tabLst>
            </a:pPr>
            <a:r>
              <a:rPr lang="en-US" altLang="en-US" sz="5200">
                <a:latin typeface="time new roman"/>
                <a:ea typeface="Times New Roman" panose="02020603050405020304" pitchFamily="18" charset="0"/>
                <a:cs typeface="Times New Roman" panose="02020603050405020304" pitchFamily="18" charset="0"/>
              </a:rPr>
              <a:t>Cam kết cá nhân về việc thực hiện kế hoạch.</a:t>
            </a:r>
            <a:r>
              <a:rPr lang="en-US" altLang="en-US" sz="5200" b="1">
                <a:latin typeface="time new roman"/>
                <a:ea typeface="Times New Roman" panose="02020603050405020304" pitchFamily="18" charset="0"/>
                <a:cs typeface="Times New Roman" panose="02020603050405020304" pitchFamily="18" charset="0"/>
              </a:rPr>
              <a:t> </a:t>
            </a:r>
          </a:p>
          <a:p>
            <a:pPr marL="0" lvl="0" indent="0" eaLnBrk="0" fontAlgn="base" hangingPunct="0">
              <a:spcBef>
                <a:spcPct val="0"/>
              </a:spcBef>
              <a:spcAft>
                <a:spcPct val="0"/>
              </a:spcAft>
              <a:buNone/>
              <a:tabLst>
                <a:tab pos="457200" algn="l"/>
              </a:tabLst>
            </a:pPr>
            <a:r>
              <a:rPr lang="en-US" altLang="en-US" sz="5200" b="1">
                <a:latin typeface="time new roman"/>
                <a:ea typeface="Times New Roman" panose="02020603050405020304" pitchFamily="18" charset="0"/>
                <a:cs typeface="Times New Roman" panose="02020603050405020304" pitchFamily="18" charset="0"/>
              </a:rPr>
              <a:t>d. Tổ chức hoạt động: </a:t>
            </a:r>
            <a:endParaRPr lang="en-US" altLang="en-US" sz="5200">
              <a:latin typeface="time new roman"/>
            </a:endParaRPr>
          </a:p>
          <a:p>
            <a:pPr marL="0" lvl="0" indent="0" eaLnBrk="0" fontAlgn="base" hangingPunct="0">
              <a:spcBef>
                <a:spcPct val="0"/>
              </a:spcBef>
              <a:spcAft>
                <a:spcPct val="0"/>
              </a:spcAft>
              <a:buNone/>
              <a:tabLst>
                <a:tab pos="457200" algn="l"/>
              </a:tabLst>
            </a:pPr>
            <a:r>
              <a:rPr lang="en-US" altLang="en-US" sz="5200" b="1">
                <a:latin typeface="time new roman"/>
                <a:ea typeface="Times New Roman" panose="02020603050405020304" pitchFamily="18" charset="0"/>
                <a:cs typeface="Times New Roman" panose="02020603050405020304" pitchFamily="18" charset="0"/>
              </a:rPr>
              <a:t>Chuyển giao nhiệm vụ:</a:t>
            </a:r>
            <a:br>
              <a:rPr lang="en-US" altLang="en-US" sz="5200">
                <a:latin typeface="time new roman"/>
                <a:ea typeface="Times New Roman" panose="02020603050405020304" pitchFamily="18" charset="0"/>
                <a:cs typeface="Times New Roman" panose="02020603050405020304" pitchFamily="18" charset="0"/>
              </a:rPr>
            </a:br>
            <a:r>
              <a:rPr lang="en-US" altLang="en-US" sz="5200">
                <a:latin typeface="time new roman"/>
                <a:ea typeface="Times New Roman" panose="02020603050405020304" pitchFamily="18" charset="0"/>
                <a:cs typeface="Times New Roman" panose="02020603050405020304" pitchFamily="18" charset="0"/>
              </a:rPr>
              <a:t>Giáo viên giới thiệu mục tiêu, yêu cầu của hoạt động, hướng dẫn cách xây dựng bản kế hoạch chi tiết, đồng thời nêu một số ví dụ minh họa dễ hiểu để học sinh hình dung.</a:t>
            </a:r>
            <a:endParaRPr lang="en-US" altLang="en-US" sz="5200">
              <a:latin typeface="time new roman"/>
            </a:endParaRPr>
          </a:p>
          <a:p>
            <a:pPr marL="0" lvl="0" indent="0" eaLnBrk="0" fontAlgn="base" hangingPunct="0">
              <a:spcBef>
                <a:spcPct val="0"/>
              </a:spcBef>
              <a:spcAft>
                <a:spcPct val="0"/>
              </a:spcAft>
              <a:buNone/>
              <a:tabLst>
                <a:tab pos="457200" algn="l"/>
              </a:tabLst>
            </a:pPr>
            <a:r>
              <a:rPr lang="en-US" altLang="en-US" sz="5200" b="1">
                <a:latin typeface="time new roman"/>
                <a:ea typeface="Times New Roman" panose="02020603050405020304" pitchFamily="18" charset="0"/>
                <a:cs typeface="Times New Roman" panose="02020603050405020304" pitchFamily="18" charset="0"/>
              </a:rPr>
              <a:t>Thực hiện nhiệm vụ:</a:t>
            </a:r>
            <a:br>
              <a:rPr lang="en-US" altLang="en-US" sz="5200">
                <a:latin typeface="time new roman"/>
                <a:ea typeface="Times New Roman" panose="02020603050405020304" pitchFamily="18" charset="0"/>
                <a:cs typeface="Times New Roman" panose="02020603050405020304" pitchFamily="18" charset="0"/>
              </a:rPr>
            </a:br>
            <a:r>
              <a:rPr lang="en-US" altLang="en-US" sz="5200">
                <a:latin typeface="time new roman"/>
                <a:ea typeface="Times New Roman" panose="02020603050405020304" pitchFamily="18" charset="0"/>
                <a:cs typeface="Times New Roman" panose="02020603050405020304" pitchFamily="18" charset="0"/>
              </a:rPr>
              <a:t>Học sinh làm việc cá nhân, lập kế hoạch dựa trên nội dung đã hướng dẫn. Học sinh có thể thảo luận nhóm nhỏ để trao đổi thêm về các ý tưởng, cách lập kế hoạch phù hợp.</a:t>
            </a:r>
            <a:endParaRPr lang="en-US" altLang="en-US" sz="5200">
              <a:latin typeface="time new roman"/>
            </a:endParaRPr>
          </a:p>
          <a:p>
            <a:pPr marL="0" lvl="0" indent="0" eaLnBrk="0" fontAlgn="base" hangingPunct="0">
              <a:spcBef>
                <a:spcPct val="0"/>
              </a:spcBef>
              <a:spcAft>
                <a:spcPct val="0"/>
              </a:spcAft>
              <a:buNone/>
              <a:tabLst>
                <a:tab pos="457200" algn="l"/>
              </a:tabLst>
            </a:pPr>
            <a:r>
              <a:rPr lang="en-US" altLang="en-US" sz="5200" b="1">
                <a:latin typeface="time new roman"/>
                <a:ea typeface="Times New Roman" panose="02020603050405020304" pitchFamily="18" charset="0"/>
                <a:cs typeface="Times New Roman" panose="02020603050405020304" pitchFamily="18" charset="0"/>
              </a:rPr>
              <a:t>Báo cáo kết quả và thảo luận:</a:t>
            </a:r>
            <a:br>
              <a:rPr lang="en-US" altLang="en-US" sz="5200">
                <a:latin typeface="time new roman"/>
                <a:ea typeface="Times New Roman" panose="02020603050405020304" pitchFamily="18" charset="0"/>
                <a:cs typeface="Times New Roman" panose="02020603050405020304" pitchFamily="18" charset="0"/>
              </a:rPr>
            </a:br>
            <a:r>
              <a:rPr lang="en-US" altLang="en-US" sz="5200">
                <a:latin typeface="time new roman"/>
                <a:ea typeface="Times New Roman" panose="02020603050405020304" pitchFamily="18" charset="0"/>
                <a:cs typeface="Times New Roman" panose="02020603050405020304" pitchFamily="18" charset="0"/>
              </a:rPr>
              <a:t>Một số học sinh tình nguyện hoặc do giáo viên chỉ định sẽ trình bày bản kế hoạch trước lớp. Giáo viên và các bạn góp ý, nhận xét, từ đó điều chỉnh, bổ sung để kế hoạch khả thi hơn.</a:t>
            </a:r>
            <a:endParaRPr lang="en-US" altLang="en-US" sz="5200" b="1">
              <a:latin typeface="time new roman"/>
              <a:ea typeface="Times New Roman" panose="02020603050405020304" pitchFamily="18" charset="0"/>
            </a:endParaRPr>
          </a:p>
          <a:p>
            <a:pPr marL="0" lvl="0" indent="0" eaLnBrk="0" fontAlgn="base" hangingPunct="0">
              <a:spcBef>
                <a:spcPct val="0"/>
              </a:spcBef>
              <a:spcAft>
                <a:spcPct val="0"/>
              </a:spcAft>
              <a:buNone/>
              <a:tabLst>
                <a:tab pos="457200" algn="l"/>
              </a:tabLst>
            </a:pPr>
            <a:r>
              <a:rPr lang="en-US" altLang="en-US" sz="5200" b="1">
                <a:latin typeface="time new roman"/>
                <a:ea typeface="Times New Roman" panose="02020603050405020304" pitchFamily="18" charset="0"/>
              </a:rPr>
              <a:t>Đánh giá kết quả thực hiện nhiệm vụ:</a:t>
            </a:r>
            <a:br>
              <a:rPr lang="en-US" altLang="en-US" sz="5200">
                <a:latin typeface="time new roman"/>
                <a:ea typeface="Times New Roman" panose="02020603050405020304" pitchFamily="18" charset="0"/>
              </a:rPr>
            </a:br>
            <a:r>
              <a:rPr lang="en-US" altLang="en-US" sz="5200">
                <a:latin typeface="time new roman"/>
                <a:ea typeface="Times New Roman" panose="02020603050405020304" pitchFamily="18" charset="0"/>
              </a:rPr>
              <a:t>Giáo viên đánh giá qua sản phẩm bản kế hoạch cá nhân, đồng thời khuyến khích học sinh tự đánh giá và đánh giá chéo lẫn nhau trong nhóm, nhằm rèn luyện kỹ năng phản hồi tích cực.</a:t>
            </a:r>
            <a:r>
              <a:rPr lang="en-US" altLang="en-US" sz="5200">
                <a:latin typeface="time new roman"/>
              </a:rPr>
              <a:t> </a:t>
            </a:r>
          </a:p>
          <a:p>
            <a:endParaRPr lang="en-US"/>
          </a:p>
        </p:txBody>
      </p:sp>
      <p:sp>
        <p:nvSpPr>
          <p:cNvPr id="17" name="Text Placeholder 16">
            <a:extLst>
              <a:ext uri="{FF2B5EF4-FFF2-40B4-BE49-F238E27FC236}">
                <a16:creationId xmlns:a16="http://schemas.microsoft.com/office/drawing/2014/main" id="{7C854803-9F2C-2DA6-B7D0-1695C87686B3}"/>
              </a:ext>
            </a:extLst>
          </p:cNvPr>
          <p:cNvSpPr>
            <a:spLocks noGrp="1"/>
          </p:cNvSpPr>
          <p:nvPr>
            <p:ph type="body" sz="half" idx="2"/>
          </p:nvPr>
        </p:nvSpPr>
        <p:spPr>
          <a:xfrm>
            <a:off x="307571" y="1762299"/>
            <a:ext cx="3022070" cy="4638556"/>
          </a:xfrm>
        </p:spPr>
        <p:txBody>
          <a:bodyPr>
            <a:normAutofit/>
          </a:bodyPr>
          <a:lstStyle/>
          <a:p>
            <a:r>
              <a:rPr lang="en-US" altLang="en-US" b="1">
                <a:latin typeface="time new roman"/>
                <a:ea typeface="Calibri" panose="020F0502020204030204" pitchFamily="34" charset="0"/>
                <a:cs typeface="Times New Roman" panose="02020603050405020304" pitchFamily="18" charset="0"/>
              </a:rPr>
              <a:t>HOẠT ĐỘNG 4: LẬP KẾ HOẠCH HÀNH ĐỘNG “TẠO ĐỘNG LỰC CÁ NHÂN” </a:t>
            </a:r>
            <a:r>
              <a:rPr lang="en-US" altLang="en-US" b="1" i="1" bmk="_Toc203287846">
                <a:latin typeface="time new roman"/>
                <a:ea typeface="Times New Roman" panose="02020603050405020304" pitchFamily="18" charset="0"/>
                <a:cs typeface="Times New Roman" panose="02020603050405020304" pitchFamily="18" charset="0"/>
              </a:rPr>
              <a:t>(4 tiết)</a:t>
            </a:r>
          </a:p>
          <a:p>
            <a:r>
              <a:rPr lang="en-US" altLang="en-US" b="1" i="1" bmk="_Toc203287846">
                <a:latin typeface="time new roman"/>
                <a:cs typeface="Times New Roman" panose="02020603050405020304" pitchFamily="18" charset="0"/>
              </a:rPr>
              <a:t>a.Mục tiêu:</a:t>
            </a:r>
            <a:endParaRPr lang="en-US" altLang="en-US">
              <a:latin typeface="time new roman"/>
            </a:endParaRPr>
          </a:p>
          <a:p>
            <a:r>
              <a:rPr lang="en-US" altLang="en-US">
                <a:latin typeface="time new roman"/>
                <a:ea typeface="Times New Roman" panose="02020603050405020304" pitchFamily="18" charset="0"/>
                <a:cs typeface="Times New Roman" panose="02020603050405020304" pitchFamily="18" charset="0"/>
              </a:rPr>
              <a:t>Học sinh biết cách lập kế hoạch cá nhân cụ thể, xác định mục tiêu phù hợp với bản thân trong học tập, rèn luyện hoặc cuộc sống. Học sinh sẽ học cách phân tích các yếu tố giúp tạo động lực, đồng thời đưa ra giải pháp và lộ trình hành động rõ ràng, khả thi. Qua đó, học sinh hình thành thói quen tự giác, tinh thần trách nhiệm và kỹ năng tự chủ, giải quyết vấn đề.</a:t>
            </a:r>
            <a:endParaRPr lang="en-US" altLang="en-US">
              <a:latin typeface="time new roman"/>
            </a:endParaRPr>
          </a:p>
          <a:p>
            <a:endParaRPr lang="en-US"/>
          </a:p>
        </p:txBody>
      </p:sp>
      <p:sp>
        <p:nvSpPr>
          <p:cNvPr id="16" name="Title 15">
            <a:extLst>
              <a:ext uri="{FF2B5EF4-FFF2-40B4-BE49-F238E27FC236}">
                <a16:creationId xmlns:a16="http://schemas.microsoft.com/office/drawing/2014/main" id="{7B8EE87F-13B1-5EA3-3220-0E33D25FACBA}"/>
              </a:ext>
            </a:extLst>
          </p:cNvPr>
          <p:cNvSpPr>
            <a:spLocks noGrp="1"/>
          </p:cNvSpPr>
          <p:nvPr>
            <p:ph type="title"/>
          </p:nvPr>
        </p:nvSpPr>
        <p:spPr/>
        <p:txBody>
          <a:bodyPr/>
          <a:lstStyle/>
          <a:p>
            <a:r>
              <a:rPr lang="en-US">
                <a:solidFill>
                  <a:schemeClr val="bg1"/>
                </a:solidFill>
              </a:rPr>
              <a:t>Ví dụ</a:t>
            </a:r>
          </a:p>
        </p:txBody>
      </p:sp>
      <p:sp>
        <p:nvSpPr>
          <p:cNvPr id="13" name="Rectangle 5">
            <a:extLst>
              <a:ext uri="{FF2B5EF4-FFF2-40B4-BE49-F238E27FC236}">
                <a16:creationId xmlns:a16="http://schemas.microsoft.com/office/drawing/2014/main" id="{7ABE078F-E1C5-20D4-9F46-26C144972F08}"/>
              </a:ext>
            </a:extLst>
          </p:cNvPr>
          <p:cNvSpPr>
            <a:spLocks noChangeArrowheads="1"/>
          </p:cNvSpPr>
          <p:nvPr/>
        </p:nvSpPr>
        <p:spPr bwMode="auto">
          <a:xfrm>
            <a:off x="228600" y="326338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457200" algn="l"/>
              </a:tabLst>
              <a:defRPr>
                <a:solidFill>
                  <a:schemeClr val="tx1"/>
                </a:solidFill>
                <a:latin typeface="Arial" panose="020B0604020202020204" pitchFamily="34" charset="0"/>
              </a:defRPr>
            </a:lvl1pPr>
            <a:lvl2pPr eaLnBrk="0" fontAlgn="base" hangingPunct="0">
              <a:spcBef>
                <a:spcPct val="0"/>
              </a:spcBef>
              <a:spcAft>
                <a:spcPct val="0"/>
              </a:spcAft>
              <a:tabLst>
                <a:tab pos="457200" algn="l"/>
              </a:tabLst>
              <a:defRPr>
                <a:solidFill>
                  <a:schemeClr val="tx1"/>
                </a:solidFill>
                <a:latin typeface="Arial" panose="020B0604020202020204" pitchFamily="34" charset="0"/>
              </a:defRPr>
            </a:lvl2pPr>
            <a:lvl3pPr eaLnBrk="0" fontAlgn="base" hangingPunct="0">
              <a:spcBef>
                <a:spcPct val="0"/>
              </a:spcBef>
              <a:spcAft>
                <a:spcPct val="0"/>
              </a:spcAft>
              <a:tabLst>
                <a:tab pos="457200" algn="l"/>
              </a:tabLst>
              <a:defRPr>
                <a:solidFill>
                  <a:schemeClr val="tx1"/>
                </a:solidFill>
                <a:latin typeface="Arial" panose="020B0604020202020204" pitchFamily="34" charset="0"/>
              </a:defRPr>
            </a:lvl3pPr>
            <a:lvl4pPr eaLnBrk="0" fontAlgn="base" hangingPunct="0">
              <a:spcBef>
                <a:spcPct val="0"/>
              </a:spcBef>
              <a:spcAft>
                <a:spcPct val="0"/>
              </a:spcAft>
              <a:tabLst>
                <a:tab pos="457200" algn="l"/>
              </a:tabLst>
              <a:defRPr>
                <a:solidFill>
                  <a:schemeClr val="tx1"/>
                </a:solidFill>
                <a:latin typeface="Arial" panose="020B0604020202020204" pitchFamily="34" charset="0"/>
              </a:defRPr>
            </a:lvl4pPr>
            <a:lvl5pPr eaLnBrk="0" fontAlgn="base" hangingPunct="0">
              <a:spcBef>
                <a:spcPct val="0"/>
              </a:spcBef>
              <a:spcAft>
                <a:spcPct val="0"/>
              </a:spcAft>
              <a:tabLst>
                <a:tab pos="457200" algn="l"/>
              </a:tabLst>
              <a:defRPr>
                <a:solidFill>
                  <a:schemeClr val="tx1"/>
                </a:solidFill>
                <a:latin typeface="Arial" panose="020B0604020202020204" pitchFamily="34" charset="0"/>
              </a:defRPr>
            </a:lvl5pPr>
            <a:lvl6pPr eaLnBrk="0" fontAlgn="base" hangingPunct="0">
              <a:spcBef>
                <a:spcPct val="0"/>
              </a:spcBef>
              <a:spcAft>
                <a:spcPct val="0"/>
              </a:spcAft>
              <a:tabLst>
                <a:tab pos="457200" algn="l"/>
              </a:tabLst>
              <a:defRPr>
                <a:solidFill>
                  <a:schemeClr val="tx1"/>
                </a:solidFill>
                <a:latin typeface="Arial" panose="020B0604020202020204" pitchFamily="34" charset="0"/>
              </a:defRPr>
            </a:lvl6pPr>
            <a:lvl7pPr eaLnBrk="0" fontAlgn="base" hangingPunct="0">
              <a:spcBef>
                <a:spcPct val="0"/>
              </a:spcBef>
              <a:spcAft>
                <a:spcPct val="0"/>
              </a:spcAft>
              <a:tabLst>
                <a:tab pos="457200" algn="l"/>
              </a:tabLst>
              <a:defRPr>
                <a:solidFill>
                  <a:schemeClr val="tx1"/>
                </a:solidFill>
                <a:latin typeface="Arial" panose="020B0604020202020204" pitchFamily="34" charset="0"/>
              </a:defRPr>
            </a:lvl7pPr>
            <a:lvl8pPr eaLnBrk="0" fontAlgn="base" hangingPunct="0">
              <a:spcBef>
                <a:spcPct val="0"/>
              </a:spcBef>
              <a:spcAft>
                <a:spcPct val="0"/>
              </a:spcAft>
              <a:tabLst>
                <a:tab pos="457200" algn="l"/>
              </a:tabLst>
              <a:defRPr>
                <a:solidFill>
                  <a:schemeClr val="tx1"/>
                </a:solidFill>
                <a:latin typeface="Arial" panose="020B0604020202020204" pitchFamily="34" charset="0"/>
              </a:defRPr>
            </a:lvl8pPr>
            <a:lvl9pPr eaLnBrk="0" fontAlgn="base" hangingPunct="0">
              <a:spcBef>
                <a:spcPct val="0"/>
              </a:spcBef>
              <a:spcAft>
                <a:spcPct val="0"/>
              </a:spcAft>
              <a:tabLst>
                <a:tab pos="457200"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457200" algn="l"/>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1657997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533400" y="1429343"/>
            <a:ext cx="8359775" cy="4713689"/>
          </a:xfrm>
        </p:spPr>
      </p:pic>
    </p:spTree>
    <p:extLst>
      <p:ext uri="{BB962C8B-B14F-4D97-AF65-F5344CB8AC3E}">
        <p14:creationId xmlns:p14="http://schemas.microsoft.com/office/powerpoint/2010/main" val="42737543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Content Placeholder 3"/>
          <p:cNvSpPr txBox="1">
            <a:spLocks noGrp="1"/>
          </p:cNvSpPr>
          <p:nvPr>
            <p:ph idx="1"/>
          </p:nvPr>
        </p:nvSpPr>
        <p:spPr bwMode="auto">
          <a:xfrm>
            <a:off x="533400" y="1270893"/>
            <a:ext cx="8360229" cy="5103961"/>
          </a:xfrm>
          <a:prstGeom prst="rect">
            <a:avLst/>
          </a:prstGeom>
          <a:solidFill>
            <a:schemeClr val="accent1">
              <a:lumMod val="20000"/>
              <a:lumOff val="80000"/>
            </a:schemeClr>
          </a:solidFill>
        </p:spPr>
        <p:txBody>
          <a:bodyPr>
            <a:spAutoFit/>
          </a:bodyPr>
          <a:lstStyle/>
          <a:p>
            <a:pPr marL="385763" indent="-385763" algn="just">
              <a:buFontTx/>
              <a:buAutoNum type="arabicPeriod"/>
              <a:defRPr/>
            </a:pPr>
            <a:r>
              <a:rPr lang="en-US" altLang="en-US" sz="2000" u="sng" err="1">
                <a:solidFill>
                  <a:srgbClr val="C00000"/>
                </a:solidFill>
                <a:latin typeface="Times New Roman" panose="02020603050405020304" pitchFamily="18" charset="0"/>
                <a:cs typeface="Times New Roman" panose="02020603050405020304" pitchFamily="18" charset="0"/>
              </a:rPr>
              <a:t>Nhiệm</a:t>
            </a:r>
            <a:r>
              <a:rPr lang="en-US" altLang="en-US" sz="2000" u="sng">
                <a:solidFill>
                  <a:srgbClr val="C00000"/>
                </a:solidFill>
                <a:latin typeface="Times New Roman" panose="02020603050405020304" pitchFamily="18" charset="0"/>
                <a:cs typeface="Times New Roman" panose="02020603050405020304" pitchFamily="18" charset="0"/>
              </a:rPr>
              <a:t> </a:t>
            </a:r>
            <a:r>
              <a:rPr lang="en-US" altLang="en-US" sz="2000" u="sng" err="1">
                <a:solidFill>
                  <a:srgbClr val="C00000"/>
                </a:solidFill>
                <a:latin typeface="Times New Roman" panose="02020603050405020304" pitchFamily="18" charset="0"/>
                <a:cs typeface="Times New Roman" panose="02020603050405020304" pitchFamily="18" charset="0"/>
              </a:rPr>
              <a:t>vụ</a:t>
            </a:r>
            <a:r>
              <a:rPr lang="en-US" altLang="en-US" sz="2000" u="sng">
                <a:solidFill>
                  <a:srgbClr val="C0000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Phân</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tích</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kế</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hoạch</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tổ</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chức</a:t>
            </a:r>
            <a:r>
              <a:rPr lang="en-US" altLang="en-US" sz="2000">
                <a:solidFill>
                  <a:srgbClr val="002060"/>
                </a:solidFill>
                <a:latin typeface="Times New Roman" panose="02020603050405020304" pitchFamily="18" charset="0"/>
                <a:cs typeface="Times New Roman" panose="02020603050405020304" pitchFamily="18" charset="0"/>
              </a:rPr>
              <a:t> HĐTN, HN chủ đề (KH minh họa</a:t>
            </a:r>
          </a:p>
          <a:p>
            <a:pPr marL="385763" indent="-385763" algn="just">
              <a:buFontTx/>
              <a:buAutoNum type="arabicPeriod"/>
              <a:defRPr/>
            </a:pPr>
            <a:r>
              <a:rPr lang="en-US" sz="2000" u="sng" err="1">
                <a:solidFill>
                  <a:srgbClr val="C00000"/>
                </a:solidFill>
                <a:latin typeface="Times New Roman" panose="02020603050405020304" pitchFamily="18" charset="0"/>
                <a:cs typeface="Times New Roman" panose="02020603050405020304" pitchFamily="18" charset="0"/>
              </a:rPr>
              <a:t>Nội</a:t>
            </a:r>
            <a:r>
              <a:rPr lang="en-US" sz="2000" u="sng">
                <a:solidFill>
                  <a:srgbClr val="C00000"/>
                </a:solidFill>
                <a:latin typeface="Times New Roman" panose="02020603050405020304" pitchFamily="18" charset="0"/>
                <a:cs typeface="Times New Roman" panose="02020603050405020304" pitchFamily="18" charset="0"/>
              </a:rPr>
              <a:t> dung:</a:t>
            </a:r>
            <a:r>
              <a:rPr lang="en-US" sz="2000">
                <a:solidFill>
                  <a:srgbClr val="002060"/>
                </a:solidFill>
                <a:latin typeface="Times New Roman" panose="02020603050405020304" pitchFamily="18" charset="0"/>
                <a:cs typeface="Times New Roman" panose="02020603050405020304" pitchFamily="18" charset="0"/>
              </a:rPr>
              <a:t> </a:t>
            </a:r>
            <a:r>
              <a:rPr lang="en-US" sz="2000" err="1">
                <a:solidFill>
                  <a:srgbClr val="002060"/>
                </a:solidFill>
                <a:latin typeface="Times New Roman" panose="02020603050405020304" pitchFamily="18" charset="0"/>
                <a:cs typeface="Times New Roman" panose="02020603050405020304" pitchFamily="18" charset="0"/>
              </a:rPr>
              <a:t>Thảo</a:t>
            </a:r>
            <a:r>
              <a:rPr lang="en-US" sz="2000">
                <a:solidFill>
                  <a:srgbClr val="002060"/>
                </a:solidFill>
                <a:latin typeface="Times New Roman" panose="02020603050405020304" pitchFamily="18" charset="0"/>
                <a:cs typeface="Times New Roman" panose="02020603050405020304" pitchFamily="18" charset="0"/>
              </a:rPr>
              <a:t> </a:t>
            </a:r>
            <a:r>
              <a:rPr lang="en-US" sz="2000" err="1">
                <a:solidFill>
                  <a:srgbClr val="002060"/>
                </a:solidFill>
                <a:latin typeface="Times New Roman" panose="02020603050405020304" pitchFamily="18" charset="0"/>
                <a:cs typeface="Times New Roman" panose="02020603050405020304" pitchFamily="18" charset="0"/>
              </a:rPr>
              <a:t>luận</a:t>
            </a:r>
            <a:r>
              <a:rPr lang="en-US" sz="2000">
                <a:solidFill>
                  <a:srgbClr val="002060"/>
                </a:solidFill>
                <a:latin typeface="Times New Roman" panose="02020603050405020304" pitchFamily="18" charset="0"/>
                <a:cs typeface="Times New Roman" panose="02020603050405020304" pitchFamily="18" charset="0"/>
              </a:rPr>
              <a:t> </a:t>
            </a:r>
            <a:r>
              <a:rPr lang="en-US" sz="2000" err="1">
                <a:solidFill>
                  <a:srgbClr val="002060"/>
                </a:solidFill>
                <a:latin typeface="Times New Roman" panose="02020603050405020304" pitchFamily="18" charset="0"/>
                <a:cs typeface="Times New Roman" panose="02020603050405020304" pitchFamily="18" charset="0"/>
              </a:rPr>
              <a:t>theo</a:t>
            </a:r>
            <a:r>
              <a:rPr lang="en-US" sz="2000">
                <a:solidFill>
                  <a:srgbClr val="002060"/>
                </a:solidFill>
                <a:latin typeface="Times New Roman" panose="02020603050405020304" pitchFamily="18" charset="0"/>
                <a:cs typeface="Times New Roman" panose="02020603050405020304" pitchFamily="18" charset="0"/>
              </a:rPr>
              <a:t> </a:t>
            </a:r>
            <a:r>
              <a:rPr lang="en-US" sz="2000" err="1">
                <a:solidFill>
                  <a:srgbClr val="002060"/>
                </a:solidFill>
                <a:latin typeface="Times New Roman" panose="02020603050405020304" pitchFamily="18" charset="0"/>
                <a:cs typeface="Times New Roman" panose="02020603050405020304" pitchFamily="18" charset="0"/>
              </a:rPr>
              <a:t>nhóm</a:t>
            </a:r>
            <a:r>
              <a:rPr lang="en-US" sz="2000">
                <a:solidFill>
                  <a:srgbClr val="002060"/>
                </a:solidFill>
                <a:latin typeface="Times New Roman" panose="02020603050405020304" pitchFamily="18" charset="0"/>
                <a:cs typeface="Times New Roman" panose="02020603050405020304" pitchFamily="18" charset="0"/>
              </a:rPr>
              <a:t> </a:t>
            </a:r>
            <a:r>
              <a:rPr lang="en-US" sz="2000" err="1">
                <a:solidFill>
                  <a:srgbClr val="002060"/>
                </a:solidFill>
                <a:latin typeface="Times New Roman" panose="02020603050405020304" pitchFamily="18" charset="0"/>
                <a:cs typeface="Times New Roman" panose="02020603050405020304" pitchFamily="18" charset="0"/>
              </a:rPr>
              <a:t>để</a:t>
            </a:r>
            <a:r>
              <a:rPr lang="en-US" sz="2000">
                <a:solidFill>
                  <a:srgbClr val="002060"/>
                </a:solidFill>
                <a:latin typeface="Times New Roman" panose="02020603050405020304" pitchFamily="18" charset="0"/>
                <a:cs typeface="Times New Roman" panose="02020603050405020304" pitchFamily="18" charset="0"/>
              </a:rPr>
              <a:t> </a:t>
            </a:r>
            <a:r>
              <a:rPr lang="en-US" sz="2000" err="1">
                <a:solidFill>
                  <a:srgbClr val="002060"/>
                </a:solidFill>
                <a:latin typeface="Times New Roman" panose="02020603050405020304" pitchFamily="18" charset="0"/>
                <a:cs typeface="Times New Roman" panose="02020603050405020304" pitchFamily="18" charset="0"/>
              </a:rPr>
              <a:t>làm</a:t>
            </a:r>
            <a:r>
              <a:rPr lang="en-US" sz="2000">
                <a:solidFill>
                  <a:srgbClr val="002060"/>
                </a:solidFill>
                <a:latin typeface="Times New Roman" panose="02020603050405020304" pitchFamily="18" charset="0"/>
                <a:cs typeface="Times New Roman" panose="02020603050405020304" pitchFamily="18" charset="0"/>
              </a:rPr>
              <a:t> </a:t>
            </a:r>
            <a:r>
              <a:rPr lang="en-US" sz="2000" err="1">
                <a:solidFill>
                  <a:srgbClr val="002060"/>
                </a:solidFill>
                <a:latin typeface="Times New Roman" panose="02020603050405020304" pitchFamily="18" charset="0"/>
                <a:cs typeface="Times New Roman" panose="02020603050405020304" pitchFamily="18" charset="0"/>
              </a:rPr>
              <a:t>rõ</a:t>
            </a:r>
            <a:r>
              <a:rPr lang="en-US" sz="2000">
                <a:solidFill>
                  <a:srgbClr val="002060"/>
                </a:solidFill>
                <a:latin typeface="Times New Roman" panose="02020603050405020304" pitchFamily="18" charset="0"/>
                <a:cs typeface="Times New Roman" panose="02020603050405020304" pitchFamily="18" charset="0"/>
              </a:rPr>
              <a:t> </a:t>
            </a:r>
            <a:r>
              <a:rPr lang="en-US" sz="2000" err="1">
                <a:solidFill>
                  <a:srgbClr val="002060"/>
                </a:solidFill>
                <a:latin typeface="Times New Roman" panose="02020603050405020304" pitchFamily="18" charset="0"/>
                <a:cs typeface="Times New Roman" panose="02020603050405020304" pitchFamily="18" charset="0"/>
              </a:rPr>
              <a:t>nội</a:t>
            </a:r>
            <a:r>
              <a:rPr lang="en-US" sz="2000">
                <a:solidFill>
                  <a:srgbClr val="002060"/>
                </a:solidFill>
                <a:latin typeface="Times New Roman" panose="02020603050405020304" pitchFamily="18" charset="0"/>
                <a:cs typeface="Times New Roman" panose="02020603050405020304" pitchFamily="18" charset="0"/>
              </a:rPr>
              <a:t> dung </a:t>
            </a:r>
            <a:r>
              <a:rPr lang="en-US" sz="2000" err="1">
                <a:solidFill>
                  <a:srgbClr val="002060"/>
                </a:solidFill>
                <a:latin typeface="Times New Roman" panose="02020603050405020304" pitchFamily="18" charset="0"/>
                <a:cs typeface="Times New Roman" panose="02020603050405020304" pitchFamily="18" charset="0"/>
              </a:rPr>
              <a:t>của</a:t>
            </a:r>
            <a:r>
              <a:rPr 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kế</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hoạch</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giáo</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dục</a:t>
            </a:r>
            <a:r>
              <a:rPr lang="en-US" altLang="en-US" sz="2000">
                <a:solidFill>
                  <a:srgbClr val="002060"/>
                </a:solidFill>
                <a:latin typeface="Times New Roman" panose="02020603050405020304" pitchFamily="18" charset="0"/>
                <a:cs typeface="Times New Roman" panose="02020603050405020304" pitchFamily="18" charset="0"/>
              </a:rPr>
              <a:t> HĐTN, HN </a:t>
            </a:r>
            <a:r>
              <a:rPr lang="en-US" altLang="en-US" sz="2000" err="1">
                <a:solidFill>
                  <a:srgbClr val="002060"/>
                </a:solidFill>
                <a:latin typeface="Times New Roman" panose="02020603050405020304" pitchFamily="18" charset="0"/>
                <a:cs typeface="Times New Roman" panose="02020603050405020304" pitchFamily="18" charset="0"/>
              </a:rPr>
              <a:t>theo</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gợi</a:t>
            </a:r>
            <a:r>
              <a:rPr lang="en-US" altLang="en-US" sz="2000">
                <a:solidFill>
                  <a:srgbClr val="002060"/>
                </a:solidFill>
                <a:latin typeface="Times New Roman" panose="02020603050405020304" pitchFamily="18" charset="0"/>
                <a:cs typeface="Times New Roman" panose="02020603050405020304" pitchFamily="18" charset="0"/>
              </a:rPr>
              <a:t> ý </a:t>
            </a:r>
            <a:r>
              <a:rPr lang="en-US" altLang="en-US" sz="2000" err="1">
                <a:solidFill>
                  <a:srgbClr val="002060"/>
                </a:solidFill>
                <a:latin typeface="Times New Roman" panose="02020603050405020304" pitchFamily="18" charset="0"/>
                <a:cs typeface="Times New Roman" panose="02020603050405020304" pitchFamily="18" charset="0"/>
              </a:rPr>
              <a:t>sau</a:t>
            </a:r>
            <a:r>
              <a:rPr lang="en-US" altLang="en-US" sz="2000">
                <a:solidFill>
                  <a:srgbClr val="002060"/>
                </a:solidFill>
                <a:latin typeface="Times New Roman" panose="02020603050405020304" pitchFamily="18" charset="0"/>
                <a:cs typeface="Times New Roman" panose="02020603050405020304" pitchFamily="18" charset="0"/>
              </a:rPr>
              <a:t>:</a:t>
            </a:r>
          </a:p>
          <a:p>
            <a:pPr algn="just">
              <a:defRPr/>
            </a:pPr>
            <a:endParaRPr lang="en-US" altLang="en-US" sz="2000">
              <a:solidFill>
                <a:srgbClr val="002060"/>
              </a:solidFill>
              <a:latin typeface="Times New Roman" panose="02020603050405020304" pitchFamily="18" charset="0"/>
              <a:cs typeface="Times New Roman" panose="02020603050405020304" pitchFamily="18" charset="0"/>
            </a:endParaRPr>
          </a:p>
          <a:p>
            <a:pPr algn="just">
              <a:defRPr/>
            </a:pPr>
            <a:endParaRPr lang="en-US" altLang="en-US" sz="2000" u="sng">
              <a:solidFill>
                <a:srgbClr val="C00000"/>
              </a:solidFill>
              <a:latin typeface="Times New Roman" panose="02020603050405020304" pitchFamily="18" charset="0"/>
              <a:cs typeface="Times New Roman" panose="02020603050405020304" pitchFamily="18" charset="0"/>
            </a:endParaRPr>
          </a:p>
          <a:p>
            <a:pPr algn="just">
              <a:defRPr/>
            </a:pPr>
            <a:endParaRPr lang="en-US" altLang="en-US" sz="2000" u="sng">
              <a:solidFill>
                <a:srgbClr val="C00000"/>
              </a:solidFill>
              <a:latin typeface="Times New Roman" panose="02020603050405020304" pitchFamily="18" charset="0"/>
              <a:cs typeface="Times New Roman" panose="02020603050405020304" pitchFamily="18" charset="0"/>
            </a:endParaRPr>
          </a:p>
          <a:p>
            <a:pPr algn="just">
              <a:defRPr/>
            </a:pPr>
            <a:endParaRPr lang="en-US" altLang="en-US" sz="2000" u="sng">
              <a:solidFill>
                <a:srgbClr val="C00000"/>
              </a:solidFill>
              <a:latin typeface="Times New Roman" panose="02020603050405020304" pitchFamily="18" charset="0"/>
              <a:cs typeface="Times New Roman" panose="02020603050405020304" pitchFamily="18" charset="0"/>
            </a:endParaRPr>
          </a:p>
          <a:p>
            <a:pPr algn="just">
              <a:defRPr/>
            </a:pPr>
            <a:endParaRPr lang="en-US" altLang="en-US" sz="2000" u="sng">
              <a:solidFill>
                <a:srgbClr val="C00000"/>
              </a:solidFill>
              <a:latin typeface="Times New Roman" panose="02020603050405020304" pitchFamily="18" charset="0"/>
              <a:cs typeface="Times New Roman" panose="02020603050405020304" pitchFamily="18" charset="0"/>
            </a:endParaRPr>
          </a:p>
          <a:p>
            <a:pPr algn="just">
              <a:defRPr/>
            </a:pPr>
            <a:endParaRPr lang="en-US" altLang="en-US" sz="2000" u="sng">
              <a:solidFill>
                <a:srgbClr val="C00000"/>
              </a:solidFill>
              <a:latin typeface="Times New Roman" panose="02020603050405020304" pitchFamily="18" charset="0"/>
              <a:cs typeface="Times New Roman" panose="02020603050405020304" pitchFamily="18" charset="0"/>
            </a:endParaRPr>
          </a:p>
          <a:p>
            <a:pPr marL="0" indent="0" algn="just">
              <a:buNone/>
              <a:defRPr/>
            </a:pPr>
            <a:endParaRPr lang="en-US" altLang="en-US" sz="2000" u="sng">
              <a:solidFill>
                <a:srgbClr val="C00000"/>
              </a:solidFill>
              <a:latin typeface="Times New Roman" panose="02020603050405020304" pitchFamily="18" charset="0"/>
              <a:cs typeface="Times New Roman" panose="02020603050405020304" pitchFamily="18" charset="0"/>
            </a:endParaRPr>
          </a:p>
          <a:p>
            <a:pPr algn="just">
              <a:defRPr/>
            </a:pPr>
            <a:r>
              <a:rPr lang="en-US" altLang="en-US" sz="2000" u="sng">
                <a:solidFill>
                  <a:srgbClr val="C00000"/>
                </a:solidFill>
                <a:latin typeface="Times New Roman" panose="02020603050405020304" pitchFamily="18" charset="0"/>
                <a:cs typeface="Times New Roman" panose="02020603050405020304" pitchFamily="18" charset="0"/>
              </a:rPr>
              <a:t>3. </a:t>
            </a:r>
            <a:r>
              <a:rPr lang="en-US" altLang="en-US" sz="2000" u="sng" err="1">
                <a:solidFill>
                  <a:srgbClr val="C00000"/>
                </a:solidFill>
                <a:latin typeface="Times New Roman" panose="02020603050405020304" pitchFamily="18" charset="0"/>
                <a:cs typeface="Times New Roman" panose="02020603050405020304" pitchFamily="18" charset="0"/>
              </a:rPr>
              <a:t>Sản</a:t>
            </a:r>
            <a:r>
              <a:rPr lang="en-US" altLang="en-US" sz="2000" u="sng">
                <a:solidFill>
                  <a:srgbClr val="C00000"/>
                </a:solidFill>
                <a:latin typeface="Times New Roman" panose="02020603050405020304" pitchFamily="18" charset="0"/>
                <a:cs typeface="Times New Roman" panose="02020603050405020304" pitchFamily="18" charset="0"/>
              </a:rPr>
              <a:t> </a:t>
            </a:r>
            <a:r>
              <a:rPr lang="en-US" altLang="en-US" sz="2000" u="sng" err="1">
                <a:solidFill>
                  <a:srgbClr val="C00000"/>
                </a:solidFill>
                <a:latin typeface="Times New Roman" panose="02020603050405020304" pitchFamily="18" charset="0"/>
                <a:cs typeface="Times New Roman" panose="02020603050405020304" pitchFamily="18" charset="0"/>
              </a:rPr>
              <a:t>phẩm</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Bảng</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tóm</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tắt</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phân</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tích</a:t>
            </a:r>
            <a:r>
              <a:rPr lang="en-US" altLang="en-US" sz="2000">
                <a:solidFill>
                  <a:srgbClr val="002060"/>
                </a:solidFill>
                <a:latin typeface="Times New Roman" panose="02020603050405020304" pitchFamily="18" charset="0"/>
                <a:cs typeface="Times New Roman" panose="02020603050405020304" pitchFamily="18" charset="0"/>
              </a:rPr>
              <a:t> KH </a:t>
            </a:r>
            <a:r>
              <a:rPr lang="en-US" altLang="en-US" sz="2000" err="1">
                <a:solidFill>
                  <a:srgbClr val="002060"/>
                </a:solidFill>
                <a:latin typeface="Times New Roman" panose="02020603050405020304" pitchFamily="18" charset="0"/>
                <a:cs typeface="Times New Roman" panose="02020603050405020304" pitchFamily="18" charset="0"/>
              </a:rPr>
              <a:t>tổ</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chức</a:t>
            </a:r>
            <a:r>
              <a:rPr lang="en-US" altLang="en-US" sz="2000">
                <a:solidFill>
                  <a:srgbClr val="002060"/>
                </a:solidFill>
                <a:latin typeface="Times New Roman" panose="02020603050405020304" pitchFamily="18" charset="0"/>
                <a:cs typeface="Times New Roman" panose="02020603050405020304" pitchFamily="18" charset="0"/>
              </a:rPr>
              <a:t> HĐTN, HN </a:t>
            </a:r>
            <a:r>
              <a:rPr lang="en-US" altLang="en-US" sz="2000" err="1">
                <a:solidFill>
                  <a:srgbClr val="002060"/>
                </a:solidFill>
                <a:latin typeface="Times New Roman" panose="02020603050405020304" pitchFamily="18" charset="0"/>
                <a:cs typeface="Times New Roman" panose="02020603050405020304" pitchFamily="18" charset="0"/>
              </a:rPr>
              <a:t>trên</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máy</a:t>
            </a:r>
            <a:r>
              <a:rPr lang="en-US" altLang="en-US" sz="2000">
                <a:solidFill>
                  <a:srgbClr val="002060"/>
                </a:solidFill>
                <a:latin typeface="Times New Roman" panose="02020603050405020304" pitchFamily="18" charset="0"/>
                <a:cs typeface="Times New Roman" panose="02020603050405020304" pitchFamily="18" charset="0"/>
              </a:rPr>
              <a:t> </a:t>
            </a:r>
            <a:r>
              <a:rPr lang="en-US" altLang="en-US" sz="2000" err="1">
                <a:solidFill>
                  <a:srgbClr val="002060"/>
                </a:solidFill>
                <a:latin typeface="Times New Roman" panose="02020603050405020304" pitchFamily="18" charset="0"/>
                <a:cs typeface="Times New Roman" panose="02020603050405020304" pitchFamily="18" charset="0"/>
              </a:rPr>
              <a:t>tính</a:t>
            </a:r>
            <a:endParaRPr lang="en-US" altLang="en-US" sz="2000">
              <a:solidFill>
                <a:srgbClr val="002060"/>
              </a:solidFill>
              <a:latin typeface="Times New Roman" panose="02020603050405020304" pitchFamily="18" charset="0"/>
              <a:cs typeface="Times New Roman" panose="02020603050405020304" pitchFamily="18" charset="0"/>
            </a:endParaRPr>
          </a:p>
          <a:p>
            <a:pPr algn="just">
              <a:defRPr/>
            </a:pPr>
            <a:r>
              <a:rPr lang="en-US" altLang="en-US" sz="2000" u="sng">
                <a:solidFill>
                  <a:srgbClr val="C00000"/>
                </a:solidFill>
                <a:latin typeface="Times New Roman" panose="02020603050405020304" pitchFamily="18" charset="0"/>
                <a:cs typeface="Times New Roman" panose="02020603050405020304" pitchFamily="18" charset="0"/>
              </a:rPr>
              <a:t>4. </a:t>
            </a:r>
            <a:r>
              <a:rPr lang="en-US" altLang="en-US" sz="2000" u="sng" err="1">
                <a:solidFill>
                  <a:srgbClr val="C00000"/>
                </a:solidFill>
                <a:latin typeface="Times New Roman" panose="02020603050405020304" pitchFamily="18" charset="0"/>
                <a:cs typeface="Times New Roman" panose="02020603050405020304" pitchFamily="18" charset="0"/>
              </a:rPr>
              <a:t>Thời</a:t>
            </a:r>
            <a:r>
              <a:rPr lang="en-US" altLang="en-US" sz="2000" u="sng">
                <a:solidFill>
                  <a:srgbClr val="C00000"/>
                </a:solidFill>
                <a:latin typeface="Times New Roman" panose="02020603050405020304" pitchFamily="18" charset="0"/>
                <a:cs typeface="Times New Roman" panose="02020603050405020304" pitchFamily="18" charset="0"/>
              </a:rPr>
              <a:t> </a:t>
            </a:r>
            <a:r>
              <a:rPr lang="en-US" altLang="en-US" sz="2000" u="sng" err="1">
                <a:solidFill>
                  <a:srgbClr val="C00000"/>
                </a:solidFill>
                <a:latin typeface="Times New Roman" panose="02020603050405020304" pitchFamily="18" charset="0"/>
                <a:cs typeface="Times New Roman" panose="02020603050405020304" pitchFamily="18" charset="0"/>
              </a:rPr>
              <a:t>gian</a:t>
            </a:r>
            <a:r>
              <a:rPr lang="en-US" altLang="en-US" sz="2000">
                <a:solidFill>
                  <a:srgbClr val="002060"/>
                </a:solidFill>
                <a:latin typeface="Times New Roman" panose="02020603050405020304" pitchFamily="18" charset="0"/>
                <a:cs typeface="Times New Roman" panose="02020603050405020304" pitchFamily="18" charset="0"/>
              </a:rPr>
              <a:t>: 20 </a:t>
            </a:r>
            <a:r>
              <a:rPr lang="en-US" altLang="en-US" sz="2000" err="1">
                <a:solidFill>
                  <a:srgbClr val="002060"/>
                </a:solidFill>
                <a:latin typeface="Times New Roman" panose="02020603050405020304" pitchFamily="18" charset="0"/>
                <a:cs typeface="Times New Roman" panose="02020603050405020304" pitchFamily="18" charset="0"/>
              </a:rPr>
              <a:t>phút</a:t>
            </a:r>
            <a:r>
              <a:rPr lang="en-US" altLang="en-US" sz="2000">
                <a:solidFill>
                  <a:srgbClr val="002060"/>
                </a:solidFill>
                <a:latin typeface="Times New Roman" panose="02020603050405020304" pitchFamily="18" charset="0"/>
                <a:cs typeface="Times New Roman" panose="02020603050405020304" pitchFamily="18" charset="0"/>
              </a:rPr>
              <a:t>  </a:t>
            </a:r>
          </a:p>
          <a:p>
            <a:pPr algn="just">
              <a:defRPr/>
            </a:pPr>
            <a:r>
              <a:rPr lang="en-US" altLang="en-US" sz="2000">
                <a:solidFill>
                  <a:srgbClr val="C00000"/>
                </a:solidFill>
                <a:latin typeface="Times New Roman" panose="02020603050405020304" pitchFamily="18" charset="0"/>
                <a:cs typeface="Times New Roman" panose="02020603050405020304" pitchFamily="18" charset="0"/>
              </a:rPr>
              <a:t>5. </a:t>
            </a:r>
            <a:r>
              <a:rPr lang="en-US" altLang="en-US" sz="2000" err="1">
                <a:solidFill>
                  <a:srgbClr val="C00000"/>
                </a:solidFill>
                <a:latin typeface="Times New Roman" panose="02020603050405020304" pitchFamily="18" charset="0"/>
                <a:cs typeface="Times New Roman" panose="02020603050405020304" pitchFamily="18" charset="0"/>
              </a:rPr>
              <a:t>Báo</a:t>
            </a:r>
            <a:r>
              <a:rPr lang="en-US" altLang="en-US" sz="2000">
                <a:solidFill>
                  <a:srgbClr val="C00000"/>
                </a:solidFill>
                <a:latin typeface="Times New Roman" panose="02020603050405020304" pitchFamily="18" charset="0"/>
                <a:cs typeface="Times New Roman" panose="02020603050405020304" pitchFamily="18" charset="0"/>
              </a:rPr>
              <a:t> </a:t>
            </a:r>
            <a:r>
              <a:rPr lang="en-US" altLang="en-US" sz="2000" err="1">
                <a:solidFill>
                  <a:srgbClr val="C00000"/>
                </a:solidFill>
                <a:latin typeface="Times New Roman" panose="02020603050405020304" pitchFamily="18" charset="0"/>
                <a:cs typeface="Times New Roman" panose="02020603050405020304" pitchFamily="18" charset="0"/>
              </a:rPr>
              <a:t>cáo</a:t>
            </a:r>
            <a:r>
              <a:rPr lang="en-US" altLang="en-US" sz="2000">
                <a:solidFill>
                  <a:srgbClr val="C00000"/>
                </a:solidFill>
                <a:latin typeface="Times New Roman" panose="02020603050405020304" pitchFamily="18" charset="0"/>
                <a:cs typeface="Times New Roman" panose="02020603050405020304" pitchFamily="18" charset="0"/>
              </a:rPr>
              <a:t>, </a:t>
            </a:r>
            <a:r>
              <a:rPr lang="en-US" altLang="en-US" sz="2000" err="1">
                <a:solidFill>
                  <a:srgbClr val="C00000"/>
                </a:solidFill>
                <a:latin typeface="Times New Roman" panose="02020603050405020304" pitchFamily="18" charset="0"/>
                <a:cs typeface="Times New Roman" panose="02020603050405020304" pitchFamily="18" charset="0"/>
              </a:rPr>
              <a:t>trao</a:t>
            </a:r>
            <a:r>
              <a:rPr lang="en-US" altLang="en-US" sz="2000">
                <a:solidFill>
                  <a:srgbClr val="C00000"/>
                </a:solidFill>
                <a:latin typeface="Times New Roman" panose="02020603050405020304" pitchFamily="18" charset="0"/>
                <a:cs typeface="Times New Roman" panose="02020603050405020304" pitchFamily="18" charset="0"/>
              </a:rPr>
              <a:t> </a:t>
            </a:r>
            <a:r>
              <a:rPr lang="en-US" altLang="en-US" sz="2000" err="1">
                <a:solidFill>
                  <a:srgbClr val="C00000"/>
                </a:solidFill>
                <a:latin typeface="Times New Roman" panose="02020603050405020304" pitchFamily="18" charset="0"/>
                <a:cs typeface="Times New Roman" panose="02020603050405020304" pitchFamily="18" charset="0"/>
              </a:rPr>
              <a:t>đổi</a:t>
            </a:r>
            <a:r>
              <a:rPr lang="en-US" altLang="en-US" sz="2000">
                <a:solidFill>
                  <a:srgbClr val="C00000"/>
                </a:solidFill>
                <a:latin typeface="Times New Roman" panose="02020603050405020304" pitchFamily="18" charset="0"/>
                <a:cs typeface="Times New Roman" panose="02020603050405020304" pitchFamily="18" charset="0"/>
              </a:rPr>
              <a:t>:</a:t>
            </a:r>
            <a:endParaRPr lang="en-US" altLang="en-US" sz="2000">
              <a:solidFill>
                <a:srgbClr val="002060"/>
              </a:solidFill>
              <a:latin typeface="Times New Roman" panose="02020603050405020304" pitchFamily="18" charset="0"/>
              <a:cs typeface="Times New Roman" panose="02020603050405020304" pitchFamily="18" charset="0"/>
            </a:endParaRPr>
          </a:p>
        </p:txBody>
      </p:sp>
      <p:pic>
        <p:nvPicPr>
          <p:cNvPr id="5"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98621" y="2493963"/>
            <a:ext cx="7339264" cy="2392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51310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56377-4CA9-A747-B6A8-C1B588FFF30F}"/>
              </a:ext>
            </a:extLst>
          </p:cNvPr>
          <p:cNvSpPr>
            <a:spLocks noGrp="1"/>
          </p:cNvSpPr>
          <p:nvPr>
            <p:ph type="ctrTitle"/>
          </p:nvPr>
        </p:nvSpPr>
        <p:spPr>
          <a:xfrm>
            <a:off x="231918" y="2404845"/>
            <a:ext cx="8607973" cy="1373070"/>
          </a:xfrm>
        </p:spPr>
        <p:txBody>
          <a:bodyPr/>
          <a:lstStyle/>
          <a:p>
            <a:pPr algn="ctr"/>
            <a:r>
              <a:rPr lang="en-US" sz="3200" b="1">
                <a:solidFill>
                  <a:srgbClr val="C00000"/>
                </a:solidFill>
                <a:latin typeface="Arial" panose="020B0604020202020204" pitchFamily="34" charset="0"/>
                <a:cs typeface="Arial" panose="020B0604020202020204" pitchFamily="34" charset="0"/>
              </a:rPr>
              <a:t>HƯỚNG DẪN </a:t>
            </a:r>
            <a:br>
              <a:rPr lang="en-US" sz="3200" b="1">
                <a:solidFill>
                  <a:srgbClr val="C00000"/>
                </a:solidFill>
                <a:latin typeface="Arial" panose="020B0604020202020204" pitchFamily="34" charset="0"/>
                <a:cs typeface="Arial" panose="020B0604020202020204" pitchFamily="34" charset="0"/>
              </a:rPr>
            </a:br>
            <a:r>
              <a:rPr lang="en-US" sz="3200" b="1">
                <a:solidFill>
                  <a:srgbClr val="C00000"/>
                </a:solidFill>
                <a:latin typeface="Arial" panose="020B0604020202020204" pitchFamily="34" charset="0"/>
                <a:cs typeface="Arial" panose="020B0604020202020204" pitchFamily="34" charset="0"/>
              </a:rPr>
              <a:t>TỔ CHỨC KIỂM TRA, ĐÁNH GIÁ</a:t>
            </a:r>
          </a:p>
        </p:txBody>
      </p:sp>
    </p:spTree>
    <p:extLst>
      <p:ext uri="{BB962C8B-B14F-4D97-AF65-F5344CB8AC3E}">
        <p14:creationId xmlns:p14="http://schemas.microsoft.com/office/powerpoint/2010/main" val="5457859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63DD5-FEA6-0D8A-F25E-DE8BE0E61E26}"/>
              </a:ext>
            </a:extLst>
          </p:cNvPr>
          <p:cNvSpPr>
            <a:spLocks noGrp="1"/>
          </p:cNvSpPr>
          <p:nvPr>
            <p:ph type="title"/>
          </p:nvPr>
        </p:nvSpPr>
        <p:spPr/>
        <p:txBody>
          <a:bodyPr/>
          <a:lstStyle/>
          <a:p>
            <a:r>
              <a:rPr lang="en-US" err="1"/>
              <a:t>Hình</a:t>
            </a:r>
            <a:r>
              <a:rPr lang="en-US"/>
              <a:t> </a:t>
            </a:r>
            <a:r>
              <a:rPr lang="en-US" err="1"/>
              <a:t>thức</a:t>
            </a:r>
            <a:r>
              <a:rPr lang="en-US"/>
              <a:t> </a:t>
            </a:r>
            <a:r>
              <a:rPr lang="en-US" err="1"/>
              <a:t>đánh</a:t>
            </a:r>
            <a:r>
              <a:rPr lang="en-US"/>
              <a:t> </a:t>
            </a:r>
            <a:r>
              <a:rPr lang="en-US" err="1"/>
              <a:t>giá</a:t>
            </a:r>
            <a:r>
              <a:rPr lang="en-US"/>
              <a:t> HĐTNHN</a:t>
            </a:r>
          </a:p>
        </p:txBody>
      </p:sp>
      <p:sp>
        <p:nvSpPr>
          <p:cNvPr id="3" name="Content Placeholder 2">
            <a:extLst>
              <a:ext uri="{FF2B5EF4-FFF2-40B4-BE49-F238E27FC236}">
                <a16:creationId xmlns:a16="http://schemas.microsoft.com/office/drawing/2014/main" id="{B9F15B00-5295-C15A-F1DF-C01A0CC2DDC1}"/>
              </a:ext>
            </a:extLst>
          </p:cNvPr>
          <p:cNvSpPr>
            <a:spLocks noGrp="1"/>
          </p:cNvSpPr>
          <p:nvPr>
            <p:ph idx="1"/>
          </p:nvPr>
        </p:nvSpPr>
        <p:spPr>
          <a:xfrm>
            <a:off x="391885" y="2350092"/>
            <a:ext cx="8360229" cy="2726109"/>
          </a:xfrm>
        </p:spPr>
        <p:style>
          <a:lnRef idx="2">
            <a:schemeClr val="accent6"/>
          </a:lnRef>
          <a:fillRef idx="1">
            <a:schemeClr val="lt1"/>
          </a:fillRef>
          <a:effectRef idx="0">
            <a:schemeClr val="accent6"/>
          </a:effectRef>
          <a:fontRef idx="minor">
            <a:schemeClr val="dk1"/>
          </a:fontRef>
        </p:style>
        <p:txBody>
          <a:bodyPr/>
          <a:lstStyle/>
          <a:p>
            <a:pPr marL="0" indent="0" algn="ctr">
              <a:buNone/>
            </a:pPr>
            <a:r>
              <a:rPr lang="vi-VN" b="1"/>
              <a:t>Thông tư 22/2021/TT-BGDĐT về đánh giá học sinh THCS, THPT</a:t>
            </a:r>
            <a:endParaRPr lang="en-US" b="1"/>
          </a:p>
          <a:p>
            <a:pPr marL="0" indent="0" algn="ctr">
              <a:buNone/>
            </a:pPr>
            <a:r>
              <a:rPr lang="vi-VN" b="0" i="0">
                <a:solidFill>
                  <a:srgbClr val="2E2E2E"/>
                </a:solidFill>
                <a:effectLst/>
                <a:latin typeface="arial" panose="020B0604020202020204" pitchFamily="34" charset="0"/>
              </a:rPr>
              <a:t>Đánh giá bằng nhận xét đối với các môn học: Giáo dục thể chất, Nghệ thuật, Âm nhạc, Mĩ thuật, Nội dung giáo dục của địa phương, </a:t>
            </a:r>
            <a:r>
              <a:rPr lang="vi-VN" b="1" i="0">
                <a:solidFill>
                  <a:srgbClr val="FF0000"/>
                </a:solidFill>
                <a:effectLst/>
                <a:latin typeface="arial" panose="020B0604020202020204" pitchFamily="34" charset="0"/>
              </a:rPr>
              <a:t>Hoạt động trải nghiệm, hướng nghiệp</a:t>
            </a:r>
            <a:r>
              <a:rPr lang="vi-VN" b="0" i="0">
                <a:solidFill>
                  <a:srgbClr val="2E2E2E"/>
                </a:solidFill>
                <a:effectLst/>
                <a:latin typeface="arial" panose="020B0604020202020204" pitchFamily="34" charset="0"/>
              </a:rPr>
              <a:t>; kết quả học tập theo môn học được đánh giá bằng </a:t>
            </a:r>
            <a:r>
              <a:rPr lang="vi-VN" b="1" i="0">
                <a:solidFill>
                  <a:srgbClr val="FF0000"/>
                </a:solidFill>
                <a:effectLst/>
                <a:latin typeface="arial" panose="020B0604020202020204" pitchFamily="34" charset="0"/>
              </a:rPr>
              <a:t>nhận xét theo 01 (một) trong 02 (hai) mức: Đạt, Chưa đạt.</a:t>
            </a:r>
            <a:endParaRPr lang="en-US" b="1">
              <a:solidFill>
                <a:srgbClr val="FF0000"/>
              </a:solidFill>
            </a:endParaRPr>
          </a:p>
        </p:txBody>
      </p:sp>
    </p:spTree>
    <p:extLst>
      <p:ext uri="{BB962C8B-B14F-4D97-AF65-F5344CB8AC3E}">
        <p14:creationId xmlns:p14="http://schemas.microsoft.com/office/powerpoint/2010/main" val="4022987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Đánh giá vì sự tiến bộ của học sinh</a:t>
            </a:r>
          </a:p>
        </p:txBody>
      </p:sp>
      <p:pic>
        <p:nvPicPr>
          <p:cNvPr id="4" name="Content Placeholder 4"/>
          <p:cNvPicPr>
            <a:picLocks noGrp="1" noChangeAspect="1"/>
          </p:cNvPicPr>
          <p:nvPr>
            <p:ph idx="1"/>
          </p:nvPr>
        </p:nvPicPr>
        <p:blipFill>
          <a:blip r:embed="rId2"/>
          <a:stretch>
            <a:fillRect/>
          </a:stretch>
        </p:blipFill>
        <p:spPr>
          <a:xfrm>
            <a:off x="528747" y="2059527"/>
            <a:ext cx="8359775" cy="3436696"/>
          </a:xfrm>
          <a:prstGeom prst="rect">
            <a:avLst/>
          </a:prstGeom>
        </p:spPr>
      </p:pic>
    </p:spTree>
    <p:extLst>
      <p:ext uri="{BB962C8B-B14F-4D97-AF65-F5344CB8AC3E}">
        <p14:creationId xmlns:p14="http://schemas.microsoft.com/office/powerpoint/2010/main" val="24356179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83065-A40E-17DE-BF6B-3DA0C6E16059}"/>
              </a:ext>
            </a:extLst>
          </p:cNvPr>
          <p:cNvSpPr>
            <a:spLocks noGrp="1"/>
          </p:cNvSpPr>
          <p:nvPr>
            <p:ph type="title"/>
          </p:nvPr>
        </p:nvSpPr>
        <p:spPr/>
        <p:txBody>
          <a:bodyPr/>
          <a:lstStyle/>
          <a:p>
            <a:r>
              <a:rPr lang="en-US" err="1"/>
              <a:t>Hình</a:t>
            </a:r>
            <a:r>
              <a:rPr lang="en-US"/>
              <a:t> </a:t>
            </a:r>
            <a:r>
              <a:rPr lang="en-US" err="1"/>
              <a:t>thức</a:t>
            </a:r>
            <a:r>
              <a:rPr lang="en-US"/>
              <a:t> </a:t>
            </a:r>
            <a:r>
              <a:rPr lang="en-US" err="1"/>
              <a:t>đánh</a:t>
            </a:r>
            <a:r>
              <a:rPr lang="en-US"/>
              <a:t> giá</a:t>
            </a:r>
          </a:p>
        </p:txBody>
      </p:sp>
      <p:sp>
        <p:nvSpPr>
          <p:cNvPr id="3" name="Content Placeholder 2">
            <a:extLst>
              <a:ext uri="{FF2B5EF4-FFF2-40B4-BE49-F238E27FC236}">
                <a16:creationId xmlns:a16="http://schemas.microsoft.com/office/drawing/2014/main" id="{3E85F3B6-6818-2196-968D-3E121D85AD53}"/>
              </a:ext>
            </a:extLst>
          </p:cNvPr>
          <p:cNvSpPr>
            <a:spLocks noGrp="1"/>
          </p:cNvSpPr>
          <p:nvPr>
            <p:ph idx="1"/>
          </p:nvPr>
        </p:nvSpPr>
        <p:spPr>
          <a:xfrm>
            <a:off x="533400" y="1270892"/>
            <a:ext cx="8360229" cy="5244207"/>
          </a:xfrm>
        </p:spPr>
        <p:txBody>
          <a:bodyPr>
            <a:normAutofit fontScale="92500"/>
          </a:bodyPr>
          <a:lstStyle/>
          <a:p>
            <a:pPr marL="0" indent="0" algn="l">
              <a:spcBef>
                <a:spcPts val="600"/>
              </a:spcBef>
              <a:spcAft>
                <a:spcPts val="600"/>
              </a:spcAft>
              <a:buNone/>
            </a:pPr>
            <a:r>
              <a:rPr lang="vi-VN" b="1" i="0">
                <a:solidFill>
                  <a:srgbClr val="2E2E2E"/>
                </a:solidFill>
                <a:effectLst/>
                <a:latin typeface="arial" panose="020B0604020202020204" pitchFamily="34" charset="0"/>
              </a:rPr>
              <a:t>Đánh giá bằng nhận xét</a:t>
            </a:r>
          </a:p>
          <a:p>
            <a:pPr algn="just">
              <a:spcBef>
                <a:spcPts val="600"/>
              </a:spcBef>
              <a:spcAft>
                <a:spcPts val="600"/>
              </a:spcAft>
            </a:pPr>
            <a:r>
              <a:rPr lang="vi-VN" sz="2200" b="0" i="0">
                <a:solidFill>
                  <a:srgbClr val="2E2E2E"/>
                </a:solidFill>
                <a:effectLst/>
                <a:latin typeface="arial" panose="020B0604020202020204" pitchFamily="34" charset="0"/>
              </a:rPr>
              <a:t>a) </a:t>
            </a:r>
            <a:r>
              <a:rPr lang="vi-VN" sz="2200" b="0" i="0">
                <a:solidFill>
                  <a:srgbClr val="FF0000"/>
                </a:solidFill>
                <a:effectLst/>
                <a:latin typeface="arial" panose="020B0604020202020204" pitchFamily="34" charset="0"/>
              </a:rPr>
              <a:t>Giáo viên </a:t>
            </a:r>
            <a:r>
              <a:rPr lang="vi-VN" sz="2200" b="0" i="0">
                <a:solidFill>
                  <a:srgbClr val="2E2E2E"/>
                </a:solidFill>
                <a:effectLst/>
                <a:latin typeface="arial" panose="020B0604020202020204" pitchFamily="34" charset="0"/>
              </a:rPr>
              <a:t>dùng hình thức nói hoặc viết để </a:t>
            </a:r>
            <a:r>
              <a:rPr lang="vi-VN" sz="2200" b="0">
                <a:solidFill>
                  <a:srgbClr val="2E2E2E"/>
                </a:solidFill>
                <a:effectLst/>
                <a:latin typeface="arial" panose="020B0604020202020204" pitchFamily="34" charset="0"/>
              </a:rPr>
              <a:t>nhận xét việc thực hiện nhiệm vụ rèn luyện và học tập của học sinh; </a:t>
            </a:r>
            <a:r>
              <a:rPr lang="vi-VN" sz="2200" b="0" i="1" u="sng">
                <a:solidFill>
                  <a:srgbClr val="FF0000"/>
                </a:solidFill>
                <a:effectLst/>
                <a:latin typeface="arial" panose="020B0604020202020204" pitchFamily="34" charset="0"/>
              </a:rPr>
              <a:t>nhận xét sự tiến bộ, ưu điểm nổi bật, hạn chế chủ yếu của học sinh </a:t>
            </a:r>
            <a:r>
              <a:rPr lang="vi-VN" sz="2200" b="0" i="0">
                <a:solidFill>
                  <a:srgbClr val="2E2E2E"/>
                </a:solidFill>
                <a:effectLst/>
                <a:latin typeface="arial" panose="020B0604020202020204" pitchFamily="34" charset="0"/>
              </a:rPr>
              <a:t>trong quá trình rèn luyện và học tập; đánh giá kết quả rèn luyện và học tập của học sinh.</a:t>
            </a:r>
          </a:p>
          <a:p>
            <a:pPr algn="just">
              <a:spcBef>
                <a:spcPts val="600"/>
              </a:spcBef>
              <a:spcAft>
                <a:spcPts val="600"/>
              </a:spcAft>
            </a:pPr>
            <a:r>
              <a:rPr lang="vi-VN" sz="2200" b="0" i="0">
                <a:solidFill>
                  <a:srgbClr val="2E2E2E"/>
                </a:solidFill>
                <a:effectLst/>
                <a:latin typeface="arial" panose="020B0604020202020204" pitchFamily="34" charset="0"/>
              </a:rPr>
              <a:t>b) </a:t>
            </a:r>
            <a:r>
              <a:rPr lang="vi-VN" sz="2200" b="0" i="0">
                <a:solidFill>
                  <a:srgbClr val="FF0000"/>
                </a:solidFill>
                <a:effectLst/>
                <a:latin typeface="arial" panose="020B0604020202020204" pitchFamily="34" charset="0"/>
              </a:rPr>
              <a:t>Học sinh </a:t>
            </a:r>
            <a:r>
              <a:rPr lang="vi-VN" sz="2200" b="0" i="0">
                <a:solidFill>
                  <a:srgbClr val="2E2E2E"/>
                </a:solidFill>
                <a:effectLst/>
                <a:latin typeface="arial" panose="020B0604020202020204" pitchFamily="34" charset="0"/>
              </a:rPr>
              <a:t>dùng hình thức nói hoặc viết để tự nhận xét về việc thực hiện nhiệm vụ rèn luyện và học tập, sự tiến bộ, ưu điểm nổi bật, hạn chế chủ yếu của bản thân.</a:t>
            </a:r>
          </a:p>
          <a:p>
            <a:pPr algn="just">
              <a:spcBef>
                <a:spcPts val="600"/>
              </a:spcBef>
              <a:spcAft>
                <a:spcPts val="600"/>
              </a:spcAft>
            </a:pPr>
            <a:r>
              <a:rPr lang="vi-VN" sz="2200" b="0" i="0">
                <a:solidFill>
                  <a:srgbClr val="2E2E2E"/>
                </a:solidFill>
                <a:effectLst/>
                <a:latin typeface="arial" panose="020B0604020202020204" pitchFamily="34" charset="0"/>
              </a:rPr>
              <a:t>c) </a:t>
            </a:r>
            <a:r>
              <a:rPr lang="vi-VN" sz="2200" b="0" i="0">
                <a:solidFill>
                  <a:srgbClr val="FF0000"/>
                </a:solidFill>
                <a:effectLst/>
                <a:latin typeface="arial" panose="020B0604020202020204" pitchFamily="34" charset="0"/>
              </a:rPr>
              <a:t>Cha mẹ học sinh, cơ quan, tổ chức, cá nhân </a:t>
            </a:r>
            <a:r>
              <a:rPr lang="vi-VN" sz="2200" b="0" i="0">
                <a:solidFill>
                  <a:srgbClr val="2E2E2E"/>
                </a:solidFill>
                <a:effectLst/>
                <a:latin typeface="arial" panose="020B0604020202020204" pitchFamily="34" charset="0"/>
              </a:rPr>
              <a:t>có tham gia vào quá trình giáo dục học sinh cung cấp thông tin phản hồi về việc thực hiện nhiệm vụ rèn luyện và học tập của học sinh.</a:t>
            </a:r>
          </a:p>
          <a:p>
            <a:pPr algn="just">
              <a:spcBef>
                <a:spcPts val="600"/>
              </a:spcBef>
              <a:spcAft>
                <a:spcPts val="600"/>
              </a:spcAft>
            </a:pPr>
            <a:r>
              <a:rPr lang="vi-VN" sz="2200" b="0" i="0">
                <a:solidFill>
                  <a:srgbClr val="2E2E2E"/>
                </a:solidFill>
                <a:effectLst/>
                <a:latin typeface="arial" panose="020B0604020202020204" pitchFamily="34" charset="0"/>
              </a:rPr>
              <a:t>d) Đánh giá bằng nhận xét kết quả rèn luyện và học tập của học sinh được sử dụng trong đánh giá thường xuyên, đánh giá định kì thông qua các hình thức kiểm tra, đánh giá việc thực hiện nhiệm vụ rèn luyện và học tập của học sinh </a:t>
            </a:r>
            <a:r>
              <a:rPr lang="vi-VN" sz="2200" b="0" i="1" u="sng">
                <a:solidFill>
                  <a:srgbClr val="FF0000"/>
                </a:solidFill>
                <a:effectLst/>
                <a:latin typeface="arial" panose="020B0604020202020204" pitchFamily="34" charset="0"/>
              </a:rPr>
              <a:t>phù hợp với đặc thù của môn học</a:t>
            </a:r>
          </a:p>
          <a:p>
            <a:endParaRPr lang="en-US"/>
          </a:p>
        </p:txBody>
      </p:sp>
    </p:spTree>
    <p:extLst>
      <p:ext uri="{BB962C8B-B14F-4D97-AF65-F5344CB8AC3E}">
        <p14:creationId xmlns:p14="http://schemas.microsoft.com/office/powerpoint/2010/main" val="28194775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8CC97-C7FF-03D3-BE5A-BA9246A23D4E}"/>
              </a:ext>
            </a:extLst>
          </p:cNvPr>
          <p:cNvSpPr>
            <a:spLocks noGrp="1"/>
          </p:cNvSpPr>
          <p:nvPr>
            <p:ph type="title"/>
          </p:nvPr>
        </p:nvSpPr>
        <p:spPr/>
        <p:txBody>
          <a:bodyPr/>
          <a:lstStyle/>
          <a:p>
            <a:r>
              <a:rPr lang="en-US" err="1"/>
              <a:t>Yêu</a:t>
            </a:r>
            <a:r>
              <a:rPr lang="en-US"/>
              <a:t> </a:t>
            </a:r>
            <a:r>
              <a:rPr lang="en-US" err="1"/>
              <a:t>cầu</a:t>
            </a:r>
            <a:r>
              <a:rPr lang="en-US"/>
              <a:t> </a:t>
            </a:r>
            <a:r>
              <a:rPr lang="en-US" err="1"/>
              <a:t>đánh</a:t>
            </a:r>
            <a:r>
              <a:rPr lang="en-US"/>
              <a:t> </a:t>
            </a:r>
            <a:r>
              <a:rPr lang="en-US" err="1"/>
              <a:t>giá</a:t>
            </a:r>
            <a:endParaRPr lang="en-US"/>
          </a:p>
        </p:txBody>
      </p:sp>
      <p:sp>
        <p:nvSpPr>
          <p:cNvPr id="3" name="Content Placeholder 2">
            <a:extLst>
              <a:ext uri="{FF2B5EF4-FFF2-40B4-BE49-F238E27FC236}">
                <a16:creationId xmlns:a16="http://schemas.microsoft.com/office/drawing/2014/main" id="{B3F026FC-D397-738A-ED9A-AC9B4DE4FCE0}"/>
              </a:ext>
            </a:extLst>
          </p:cNvPr>
          <p:cNvSpPr>
            <a:spLocks noGrp="1"/>
          </p:cNvSpPr>
          <p:nvPr>
            <p:ph idx="1"/>
          </p:nvPr>
        </p:nvSpPr>
        <p:spPr/>
        <p:txBody>
          <a:bodyPr/>
          <a:lstStyle/>
          <a:p>
            <a:pPr algn="l">
              <a:spcBef>
                <a:spcPts val="600"/>
              </a:spcBef>
              <a:spcAft>
                <a:spcPts val="600"/>
              </a:spcAft>
            </a:pPr>
            <a:r>
              <a:rPr lang="vi-VN" b="1" i="0">
                <a:solidFill>
                  <a:srgbClr val="2E2E2E"/>
                </a:solidFill>
                <a:effectLst/>
                <a:latin typeface="arial" panose="020B0604020202020204" pitchFamily="34" charset="0"/>
              </a:rPr>
              <a:t>Yêu cầu đánh giá</a:t>
            </a:r>
            <a:endParaRPr lang="vi-VN" b="0" i="0">
              <a:solidFill>
                <a:srgbClr val="2E2E2E"/>
              </a:solidFill>
              <a:effectLst/>
              <a:latin typeface="arial" panose="020B0604020202020204" pitchFamily="34" charset="0"/>
            </a:endParaRPr>
          </a:p>
          <a:p>
            <a:pPr marL="0" indent="0" algn="just">
              <a:spcBef>
                <a:spcPts val="600"/>
              </a:spcBef>
              <a:spcAft>
                <a:spcPts val="600"/>
              </a:spcAft>
              <a:buNone/>
            </a:pPr>
            <a:r>
              <a:rPr lang="vi-VN" b="0" i="0">
                <a:solidFill>
                  <a:srgbClr val="2E2E2E"/>
                </a:solidFill>
                <a:effectLst/>
                <a:latin typeface="arial" panose="020B0604020202020204" pitchFamily="34" charset="0"/>
              </a:rPr>
              <a:t>1. Đánh giá căn cứ vào </a:t>
            </a:r>
            <a:r>
              <a:rPr lang="vi-VN" b="1" i="0">
                <a:solidFill>
                  <a:srgbClr val="FF0000"/>
                </a:solidFill>
                <a:effectLst/>
                <a:latin typeface="arial" panose="020B0604020202020204" pitchFamily="34" charset="0"/>
              </a:rPr>
              <a:t>yêu cầu cần đạt </a:t>
            </a:r>
            <a:r>
              <a:rPr lang="vi-VN" b="0" i="0">
                <a:solidFill>
                  <a:srgbClr val="2E2E2E"/>
                </a:solidFill>
                <a:effectLst/>
                <a:latin typeface="arial" panose="020B0604020202020204" pitchFamily="34" charset="0"/>
              </a:rPr>
              <a:t>được quy định trong Chương trình giáo dục phổ thông.</a:t>
            </a:r>
          </a:p>
          <a:p>
            <a:pPr marL="0" indent="0" algn="just">
              <a:spcBef>
                <a:spcPts val="600"/>
              </a:spcBef>
              <a:spcAft>
                <a:spcPts val="600"/>
              </a:spcAft>
              <a:buNone/>
            </a:pPr>
            <a:r>
              <a:rPr lang="vi-VN" b="0" i="0">
                <a:solidFill>
                  <a:srgbClr val="2E2E2E"/>
                </a:solidFill>
                <a:effectLst/>
                <a:latin typeface="arial" panose="020B0604020202020204" pitchFamily="34" charset="0"/>
              </a:rPr>
              <a:t>2. Đánh giá bảo đảm tính </a:t>
            </a:r>
            <a:r>
              <a:rPr lang="vi-VN" b="0" i="0">
                <a:solidFill>
                  <a:srgbClr val="FF0000"/>
                </a:solidFill>
                <a:effectLst/>
                <a:latin typeface="arial" panose="020B0604020202020204" pitchFamily="34" charset="0"/>
              </a:rPr>
              <a:t>chính xác, toàn diện, công bằng, trung thực và khách quan</a:t>
            </a:r>
            <a:r>
              <a:rPr lang="vi-VN" b="0" i="0">
                <a:solidFill>
                  <a:srgbClr val="2E2E2E"/>
                </a:solidFill>
                <a:effectLst/>
                <a:latin typeface="arial" panose="020B0604020202020204" pitchFamily="34" charset="0"/>
              </a:rPr>
              <a:t>.</a:t>
            </a:r>
          </a:p>
          <a:p>
            <a:pPr marL="0" indent="0" algn="just">
              <a:spcBef>
                <a:spcPts val="600"/>
              </a:spcBef>
              <a:spcAft>
                <a:spcPts val="600"/>
              </a:spcAft>
              <a:buNone/>
            </a:pPr>
            <a:r>
              <a:rPr lang="vi-VN" b="0" i="0">
                <a:solidFill>
                  <a:srgbClr val="2E2E2E"/>
                </a:solidFill>
                <a:effectLst/>
                <a:latin typeface="arial" panose="020B0604020202020204" pitchFamily="34" charset="0"/>
              </a:rPr>
              <a:t>3. Đánh giá bằng </a:t>
            </a:r>
            <a:r>
              <a:rPr lang="vi-VN" b="0" i="0">
                <a:solidFill>
                  <a:srgbClr val="FF0000"/>
                </a:solidFill>
                <a:effectLst/>
                <a:latin typeface="arial" panose="020B0604020202020204" pitchFamily="34" charset="0"/>
              </a:rPr>
              <a:t>nhiều phương pháp, hình thức, kĩ thuật và công cụ</a:t>
            </a:r>
            <a:r>
              <a:rPr lang="vi-VN" b="0" i="0">
                <a:solidFill>
                  <a:srgbClr val="2E2E2E"/>
                </a:solidFill>
                <a:effectLst/>
                <a:latin typeface="arial" panose="020B0604020202020204" pitchFamily="34" charset="0"/>
              </a:rPr>
              <a:t> khác nhau; kết hợp giữa đánh giá thường xuyên và đánh giá định kì.</a:t>
            </a:r>
          </a:p>
          <a:p>
            <a:pPr marL="0" indent="0" algn="just">
              <a:spcBef>
                <a:spcPts val="600"/>
              </a:spcBef>
              <a:spcAft>
                <a:spcPts val="600"/>
              </a:spcAft>
              <a:buNone/>
            </a:pPr>
            <a:r>
              <a:rPr lang="vi-VN" b="0" i="0">
                <a:solidFill>
                  <a:srgbClr val="2E2E2E"/>
                </a:solidFill>
                <a:effectLst/>
                <a:latin typeface="arial" panose="020B0604020202020204" pitchFamily="34" charset="0"/>
              </a:rPr>
              <a:t>4. Đánh giá </a:t>
            </a:r>
            <a:r>
              <a:rPr lang="vi-VN" b="1" i="0">
                <a:solidFill>
                  <a:srgbClr val="FF0000"/>
                </a:solidFill>
                <a:effectLst/>
                <a:latin typeface="arial" panose="020B0604020202020204" pitchFamily="34" charset="0"/>
              </a:rPr>
              <a:t>vì sự tiến bộ </a:t>
            </a:r>
            <a:r>
              <a:rPr lang="vi-VN" b="0" i="0">
                <a:solidFill>
                  <a:srgbClr val="2E2E2E"/>
                </a:solidFill>
                <a:effectLst/>
                <a:latin typeface="arial" panose="020B0604020202020204" pitchFamily="34" charset="0"/>
              </a:rPr>
              <a:t>của học sinh; coi trọng việc động viên, khuyến khích sự cố gắng trong rèn luyện và học tập của học sinh; không so sánh học sinh với nhau.</a:t>
            </a:r>
          </a:p>
          <a:p>
            <a:endParaRPr lang="en-US"/>
          </a:p>
        </p:txBody>
      </p:sp>
    </p:spTree>
    <p:extLst>
      <p:ext uri="{BB962C8B-B14F-4D97-AF65-F5344CB8AC3E}">
        <p14:creationId xmlns:p14="http://schemas.microsoft.com/office/powerpoint/2010/main" val="4756648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8746" y="31534"/>
            <a:ext cx="7872303" cy="1080938"/>
          </a:xfrm>
        </p:spPr>
        <p:txBody>
          <a:bodyPr/>
          <a:lstStyle/>
          <a:p>
            <a:pPr marL="0" indent="0">
              <a:buNone/>
            </a:pPr>
            <a:r>
              <a:rPr lang="vi-VN" b="1"/>
              <a:t>Thông tư 22/2021/TT-BGDĐT về đánh giá học sinh THCS, THPT</a:t>
            </a:r>
            <a:endParaRPr lang="en-US" b="1"/>
          </a:p>
        </p:txBody>
      </p:sp>
      <p:sp>
        <p:nvSpPr>
          <p:cNvPr id="5" name="Content Placeholder 4">
            <a:extLst>
              <a:ext uri="{FF2B5EF4-FFF2-40B4-BE49-F238E27FC236}">
                <a16:creationId xmlns:a16="http://schemas.microsoft.com/office/drawing/2014/main" id="{DF600903-DEFA-24DA-44E9-3F400DC2366D}"/>
              </a:ext>
            </a:extLst>
          </p:cNvPr>
          <p:cNvSpPr>
            <a:spLocks noGrp="1"/>
          </p:cNvSpPr>
          <p:nvPr>
            <p:ph idx="1"/>
          </p:nvPr>
        </p:nvSpPr>
        <p:spPr>
          <a:xfrm>
            <a:off x="528747" y="1112473"/>
            <a:ext cx="8360229" cy="5245990"/>
          </a:xfrm>
        </p:spPr>
        <p:txBody>
          <a:bodyPr>
            <a:normAutofit lnSpcReduction="10000"/>
          </a:bodyPr>
          <a:lstStyle/>
          <a:p>
            <a:pPr marL="0" indent="0">
              <a:buNone/>
            </a:pPr>
            <a:r>
              <a:rPr lang="vi-VN" b="1" i="1"/>
              <a:t>Điều 6. Đánh giá thường xuyên</a:t>
            </a:r>
            <a:endParaRPr lang="en-US" b="1" i="1"/>
          </a:p>
          <a:p>
            <a:pPr marL="0" indent="0">
              <a:buNone/>
            </a:pPr>
            <a:r>
              <a:rPr lang="en-US" b="1" i="1"/>
              <a:t>- </a:t>
            </a:r>
            <a:r>
              <a:rPr lang="vi-VN"/>
              <a:t>Đánh giá thường xuyên được thực hiện thông qua: </a:t>
            </a:r>
            <a:r>
              <a:rPr lang="vi-VN">
                <a:solidFill>
                  <a:srgbClr val="FF0000"/>
                </a:solidFill>
              </a:rPr>
              <a:t>hỏi - đáp, viết, thuyết trình, thực hành, thí nghiệm, sản phẩm học tập</a:t>
            </a:r>
            <a:r>
              <a:rPr lang="vi-VN"/>
              <a:t>.</a:t>
            </a:r>
            <a:endParaRPr lang="en-US"/>
          </a:p>
          <a:p>
            <a:pPr marL="0" indent="0">
              <a:buNone/>
            </a:pPr>
            <a:r>
              <a:rPr lang="en-US"/>
              <a:t>- </a:t>
            </a:r>
            <a:r>
              <a:rPr lang="vi-VN"/>
              <a:t>Đối với môn học đánh giá bằng nhận xét (không bao gồm cụm chuyên đề học tập): mỗi học kì chọn 02 (hai) lần.</a:t>
            </a:r>
            <a:endParaRPr lang="en-US"/>
          </a:p>
          <a:p>
            <a:pPr marL="0" indent="0">
              <a:buNone/>
            </a:pPr>
            <a:r>
              <a:rPr lang="vi-VN" b="1" i="1"/>
              <a:t>Điều 7. Đánh giá định kì</a:t>
            </a:r>
          </a:p>
          <a:p>
            <a:pPr marL="0" indent="0">
              <a:buNone/>
            </a:pPr>
            <a:r>
              <a:rPr lang="vi-VN"/>
              <a:t>1. Đánh giá định kì (không thực hiện đối với cụm chuyên đề học tập), gồm đánh giá giữa kì và đánh giá cuối kì, được thực hiện thông qua: bài kiểm tra (trên giấy hoặc trên máy tính), bài thực hành, dự án học tập.</a:t>
            </a:r>
          </a:p>
          <a:p>
            <a:pPr marL="0" indent="0">
              <a:buNone/>
            </a:pPr>
            <a:r>
              <a:rPr lang="vi-VN"/>
              <a:t>- Đối với bài kiểm tra (trên giấy hoặc trên máy tính) đánh giá bằng nhận xét, bài thực hành, dự án học tập, </a:t>
            </a:r>
            <a:r>
              <a:rPr lang="vi-VN" b="1">
                <a:solidFill>
                  <a:srgbClr val="FF0000"/>
                </a:solidFill>
              </a:rPr>
              <a:t>phải có hướng dẫn và tiêu chí đánh giá theo yêu cầu cần đạt </a:t>
            </a:r>
            <a:r>
              <a:rPr lang="vi-VN"/>
              <a:t>của môn học được quy định trong Chương trình giáo dục phổ thông trước khi thực hiện.</a:t>
            </a:r>
            <a:endParaRPr lang="en-US"/>
          </a:p>
        </p:txBody>
      </p:sp>
    </p:spTree>
    <p:extLst>
      <p:ext uri="{BB962C8B-B14F-4D97-AF65-F5344CB8AC3E}">
        <p14:creationId xmlns:p14="http://schemas.microsoft.com/office/powerpoint/2010/main" val="17728368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A2C58-5EF1-4023-5F3F-E16F771748E4}"/>
              </a:ext>
            </a:extLst>
          </p:cNvPr>
          <p:cNvSpPr>
            <a:spLocks noGrp="1"/>
          </p:cNvSpPr>
          <p:nvPr>
            <p:ph type="title"/>
          </p:nvPr>
        </p:nvSpPr>
        <p:spPr>
          <a:xfrm>
            <a:off x="114300" y="31534"/>
            <a:ext cx="8215313" cy="1080938"/>
          </a:xfrm>
        </p:spPr>
        <p:txBody>
          <a:bodyPr>
            <a:normAutofit/>
          </a:bodyPr>
          <a:lstStyle/>
          <a:p>
            <a:r>
              <a:rPr lang="en-US" sz="2200" err="1"/>
              <a:t>Công</a:t>
            </a:r>
            <a:r>
              <a:rPr lang="en-US" sz="2200"/>
              <a:t> </a:t>
            </a:r>
            <a:r>
              <a:rPr lang="en-US" sz="2200" err="1"/>
              <a:t>văn</a:t>
            </a:r>
            <a:r>
              <a:rPr lang="en-US" sz="2200"/>
              <a:t> </a:t>
            </a:r>
            <a:r>
              <a:rPr lang="vi-VN" sz="2200"/>
              <a:t>5636/BGDĐT-GDTrH</a:t>
            </a:r>
            <a:r>
              <a:rPr lang="en-US" sz="2200"/>
              <a:t>: </a:t>
            </a:r>
            <a:r>
              <a:rPr lang="en-US" sz="2200" err="1"/>
              <a:t>về</a:t>
            </a:r>
            <a:r>
              <a:rPr lang="en-US" sz="2200"/>
              <a:t> </a:t>
            </a:r>
            <a:r>
              <a:rPr lang="vi-VN" sz="2200"/>
              <a:t>xây dựng kế hoạch dạy học Hoạt động trải nghiệm, hướng nghiệp</a:t>
            </a:r>
            <a:endParaRPr lang="en-US" sz="2200"/>
          </a:p>
        </p:txBody>
      </p:sp>
      <p:sp>
        <p:nvSpPr>
          <p:cNvPr id="3" name="Content Placeholder 2">
            <a:extLst>
              <a:ext uri="{FF2B5EF4-FFF2-40B4-BE49-F238E27FC236}">
                <a16:creationId xmlns:a16="http://schemas.microsoft.com/office/drawing/2014/main" id="{82368AD8-67F7-5654-A22C-1A7BC20E4DB5}"/>
              </a:ext>
            </a:extLst>
          </p:cNvPr>
          <p:cNvSpPr>
            <a:spLocks noGrp="1"/>
          </p:cNvSpPr>
          <p:nvPr>
            <p:ph idx="1"/>
          </p:nvPr>
        </p:nvSpPr>
        <p:spPr/>
        <p:txBody>
          <a:bodyPr>
            <a:normAutofit lnSpcReduction="10000"/>
          </a:bodyPr>
          <a:lstStyle/>
          <a:p>
            <a:r>
              <a:rPr lang="vi-VN" b="1" i="0">
                <a:solidFill>
                  <a:srgbClr val="000000"/>
                </a:solidFill>
                <a:effectLst/>
                <a:latin typeface="Arial" panose="020B0604020202020204" pitchFamily="34" charset="0"/>
              </a:rPr>
              <a:t>Đối với đánh giá thường xuyên</a:t>
            </a:r>
            <a:r>
              <a:rPr lang="vi-VN" b="0" i="0">
                <a:solidFill>
                  <a:srgbClr val="000000"/>
                </a:solidFill>
                <a:effectLst/>
                <a:latin typeface="Arial" panose="020B0604020202020204" pitchFamily="34" charset="0"/>
              </a:rPr>
              <a:t>, </a:t>
            </a:r>
            <a:r>
              <a:rPr lang="vi-VN" b="0" i="0">
                <a:solidFill>
                  <a:srgbClr val="FF0000"/>
                </a:solidFill>
                <a:effectLst/>
                <a:latin typeface="Arial" panose="020B0604020202020204" pitchFamily="34" charset="0"/>
              </a:rPr>
              <a:t>giáo viên được phân công phụ trách chủ đề nào thực hiện đánh giá thường xuyên đối với chủ đề đó</a:t>
            </a:r>
            <a:r>
              <a:rPr lang="vi-VN" b="0" i="0">
                <a:solidFill>
                  <a:srgbClr val="000000"/>
                </a:solidFill>
                <a:effectLst/>
                <a:latin typeface="Arial" panose="020B0604020202020204" pitchFamily="34" charset="0"/>
              </a:rPr>
              <a:t>. Hiệu trưởng phân công giáo viên chủ trì phụ trách Hoạt động trải nghiệm, hướng nghiệp ở mỗi lớp để phối hợp với các giáo viên được phân công tổ chức Hoạt động trải nghiệm, hướng nghiệp ở lớp đó thống nhất kết quả đánh giá thường xuyên, tổng hợp kết quả, ghi kết quả đánh giá vào sổ theo dõi, đánh giá học sinh và học bạ. </a:t>
            </a:r>
            <a:endParaRPr lang="en-US" b="0" i="0">
              <a:solidFill>
                <a:srgbClr val="000000"/>
              </a:solidFill>
              <a:effectLst/>
              <a:latin typeface="Arial" panose="020B0604020202020204" pitchFamily="34" charset="0"/>
            </a:endParaRPr>
          </a:p>
          <a:p>
            <a:r>
              <a:rPr lang="vi-VN" b="1" i="0">
                <a:solidFill>
                  <a:srgbClr val="000000"/>
                </a:solidFill>
                <a:effectLst/>
                <a:latin typeface="Arial" panose="020B0604020202020204" pitchFamily="34" charset="0"/>
              </a:rPr>
              <a:t>Nội dung đánh giá định kì </a:t>
            </a:r>
            <a:r>
              <a:rPr lang="vi-VN" b="0" i="0">
                <a:solidFill>
                  <a:srgbClr val="000000"/>
                </a:solidFill>
                <a:effectLst/>
                <a:latin typeface="Arial" panose="020B0604020202020204" pitchFamily="34" charset="0"/>
              </a:rPr>
              <a:t>được xây dựng </a:t>
            </a:r>
            <a:r>
              <a:rPr lang="vi-VN" b="0" i="0">
                <a:solidFill>
                  <a:srgbClr val="FF0000"/>
                </a:solidFill>
                <a:effectLst/>
                <a:latin typeface="Arial" panose="020B0604020202020204" pitchFamily="34" charset="0"/>
              </a:rPr>
              <a:t>phù hợp với nội dung và thời lượng thực hiện chương trình đến thời điểm đánh giá. </a:t>
            </a:r>
            <a:r>
              <a:rPr lang="vi-VN" b="0" i="0">
                <a:solidFill>
                  <a:srgbClr val="000000"/>
                </a:solidFill>
                <a:effectLst/>
                <a:latin typeface="Arial" panose="020B0604020202020204" pitchFamily="34" charset="0"/>
              </a:rPr>
              <a:t>Các giáo viên được phân công thống nhất về nội dung và yêu cầu đánh giá định kì, trong đó xác định cụ thể các tiêu chí đánh giá để đáp ứng yêu cầu cần đạt của chương trình; chú trọng đánh giá thông qua sản phẩm hoạt động trải nghiệm của học sinh.</a:t>
            </a:r>
            <a:endParaRPr lang="en-US"/>
          </a:p>
        </p:txBody>
      </p:sp>
    </p:spTree>
    <p:extLst>
      <p:ext uri="{BB962C8B-B14F-4D97-AF65-F5344CB8AC3E}">
        <p14:creationId xmlns:p14="http://schemas.microsoft.com/office/powerpoint/2010/main" val="41812074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F88AA-3CF9-C86F-9918-5C171D5004D8}"/>
              </a:ext>
            </a:extLst>
          </p:cNvPr>
          <p:cNvSpPr>
            <a:spLocks noGrp="1"/>
          </p:cNvSpPr>
          <p:nvPr>
            <p:ph type="title"/>
          </p:nvPr>
        </p:nvSpPr>
        <p:spPr/>
        <p:txBody>
          <a:bodyPr/>
          <a:lstStyle/>
          <a:p>
            <a:r>
              <a:rPr lang="en-US" err="1"/>
              <a:t>Chương</a:t>
            </a:r>
            <a:r>
              <a:rPr lang="en-US"/>
              <a:t> </a:t>
            </a:r>
            <a:r>
              <a:rPr lang="en-US" err="1"/>
              <a:t>trình</a:t>
            </a:r>
            <a:r>
              <a:rPr lang="en-US"/>
              <a:t> HĐTNHN: </a:t>
            </a:r>
            <a:r>
              <a:rPr lang="en-US" err="1"/>
              <a:t>mức</a:t>
            </a:r>
            <a:r>
              <a:rPr lang="en-US"/>
              <a:t> </a:t>
            </a:r>
            <a:r>
              <a:rPr lang="en-US" err="1"/>
              <a:t>độ</a:t>
            </a:r>
            <a:r>
              <a:rPr lang="en-US"/>
              <a:t> </a:t>
            </a:r>
            <a:r>
              <a:rPr lang="en-US" err="1"/>
              <a:t>năng</a:t>
            </a:r>
            <a:r>
              <a:rPr lang="en-US"/>
              <a:t> </a:t>
            </a:r>
            <a:r>
              <a:rPr lang="en-US" err="1"/>
              <a:t>lực</a:t>
            </a:r>
            <a:endParaRPr lang="en-US"/>
          </a:p>
        </p:txBody>
      </p:sp>
      <p:graphicFrame>
        <p:nvGraphicFramePr>
          <p:cNvPr id="7" name="Content Placeholder 6">
            <a:extLst>
              <a:ext uri="{FF2B5EF4-FFF2-40B4-BE49-F238E27FC236}">
                <a16:creationId xmlns:a16="http://schemas.microsoft.com/office/drawing/2014/main" id="{EE84A43E-7316-3DB2-2697-13A3F770729D}"/>
              </a:ext>
            </a:extLst>
          </p:cNvPr>
          <p:cNvGraphicFramePr>
            <a:graphicFrameLocks noGrp="1"/>
          </p:cNvGraphicFramePr>
          <p:nvPr>
            <p:ph idx="1"/>
          </p:nvPr>
        </p:nvGraphicFramePr>
        <p:xfrm>
          <a:off x="533400" y="1271588"/>
          <a:ext cx="8359774" cy="4988560"/>
        </p:xfrm>
        <a:graphic>
          <a:graphicData uri="http://schemas.openxmlformats.org/drawingml/2006/table">
            <a:tbl>
              <a:tblPr firstRow="1" bandRow="1">
                <a:tableStyleId>{F5AB1C69-6EDB-4FF4-983F-18BD219EF322}</a:tableStyleId>
              </a:tblPr>
              <a:tblGrid>
                <a:gridCol w="996297">
                  <a:extLst>
                    <a:ext uri="{9D8B030D-6E8A-4147-A177-3AD203B41FA5}">
                      <a16:colId xmlns:a16="http://schemas.microsoft.com/office/drawing/2014/main" val="2449834084"/>
                    </a:ext>
                  </a:extLst>
                </a:gridCol>
                <a:gridCol w="7363477">
                  <a:extLst>
                    <a:ext uri="{9D8B030D-6E8A-4147-A177-3AD203B41FA5}">
                      <a16:colId xmlns:a16="http://schemas.microsoft.com/office/drawing/2014/main" val="3967683934"/>
                    </a:ext>
                  </a:extLst>
                </a:gridCol>
              </a:tblGrid>
              <a:tr h="370840">
                <a:tc>
                  <a:txBody>
                    <a:bodyPr/>
                    <a:lstStyle/>
                    <a:p>
                      <a:pPr algn="ctr"/>
                      <a:r>
                        <a:rPr lang="en-US" sz="1500" err="1">
                          <a:latin typeface="time new roman"/>
                        </a:rPr>
                        <a:t>Mức</a:t>
                      </a:r>
                      <a:r>
                        <a:rPr lang="en-US" sz="1500">
                          <a:latin typeface="time new roman"/>
                        </a:rPr>
                        <a:t> </a:t>
                      </a:r>
                      <a:r>
                        <a:rPr lang="en-US" sz="1500" err="1">
                          <a:latin typeface="time new roman"/>
                        </a:rPr>
                        <a:t>độ</a:t>
                      </a:r>
                      <a:endParaRPr lang="en-US" sz="1500">
                        <a:latin typeface="time new roman"/>
                      </a:endParaRPr>
                    </a:p>
                  </a:txBody>
                  <a:tcPr/>
                </a:tc>
                <a:tc>
                  <a:txBody>
                    <a:bodyPr/>
                    <a:lstStyle/>
                    <a:p>
                      <a:pPr algn="ctr"/>
                      <a:r>
                        <a:rPr lang="en-US" sz="1500" err="1">
                          <a:latin typeface="time new roman"/>
                        </a:rPr>
                        <a:t>Động</a:t>
                      </a:r>
                      <a:r>
                        <a:rPr lang="en-US" sz="1500">
                          <a:latin typeface="time new roman"/>
                        </a:rPr>
                        <a:t> </a:t>
                      </a:r>
                      <a:r>
                        <a:rPr lang="en-US" sz="1500" err="1">
                          <a:latin typeface="time new roman"/>
                        </a:rPr>
                        <a:t>từ</a:t>
                      </a:r>
                      <a:r>
                        <a:rPr lang="en-US" sz="1500">
                          <a:latin typeface="time new roman"/>
                        </a:rPr>
                        <a:t> </a:t>
                      </a:r>
                      <a:r>
                        <a:rPr lang="en-US" sz="1500" err="1">
                          <a:latin typeface="time new roman"/>
                        </a:rPr>
                        <a:t>mô</a:t>
                      </a:r>
                      <a:r>
                        <a:rPr lang="en-US" sz="1500">
                          <a:latin typeface="time new roman"/>
                        </a:rPr>
                        <a:t> </a:t>
                      </a:r>
                      <a:r>
                        <a:rPr lang="en-US" sz="1500" err="1">
                          <a:latin typeface="time new roman"/>
                        </a:rPr>
                        <a:t>tả</a:t>
                      </a:r>
                      <a:r>
                        <a:rPr lang="en-US" sz="1500">
                          <a:latin typeface="time new roman"/>
                        </a:rPr>
                        <a:t> </a:t>
                      </a:r>
                      <a:r>
                        <a:rPr lang="en-US" sz="1500" err="1">
                          <a:latin typeface="time new roman"/>
                        </a:rPr>
                        <a:t>mức</a:t>
                      </a:r>
                      <a:r>
                        <a:rPr lang="en-US" sz="1500">
                          <a:latin typeface="time new roman"/>
                        </a:rPr>
                        <a:t> </a:t>
                      </a:r>
                      <a:r>
                        <a:rPr lang="en-US" sz="1500" err="1">
                          <a:latin typeface="time new roman"/>
                        </a:rPr>
                        <a:t>độ</a:t>
                      </a:r>
                      <a:r>
                        <a:rPr lang="en-US" sz="1500">
                          <a:latin typeface="time new roman"/>
                        </a:rPr>
                        <a:t> </a:t>
                      </a:r>
                    </a:p>
                  </a:txBody>
                  <a:tcPr/>
                </a:tc>
                <a:extLst>
                  <a:ext uri="{0D108BD9-81ED-4DB2-BD59-A6C34878D82A}">
                    <a16:rowId xmlns:a16="http://schemas.microsoft.com/office/drawing/2014/main" val="853252042"/>
                  </a:ext>
                </a:extLst>
              </a:tr>
              <a:tr h="370840">
                <a:tc>
                  <a:txBody>
                    <a:bodyPr/>
                    <a:lstStyle/>
                    <a:p>
                      <a:pPr algn="just"/>
                      <a:r>
                        <a:rPr lang="en-US" sz="1500" b="1" err="1">
                          <a:latin typeface="time new roman"/>
                        </a:rPr>
                        <a:t>Biết</a:t>
                      </a:r>
                      <a:endParaRPr lang="en-US" sz="1500" b="1">
                        <a:latin typeface="time new roman"/>
                      </a:endParaRPr>
                    </a:p>
                  </a:txBody>
                  <a:tcPr/>
                </a:tc>
                <a:tc>
                  <a:txBody>
                    <a:bodyPr/>
                    <a:lstStyle/>
                    <a:p>
                      <a:pPr algn="just"/>
                      <a:r>
                        <a:rPr lang="en-US" sz="1500">
                          <a:latin typeface="time new roman"/>
                        </a:rPr>
                        <a:t>K</a:t>
                      </a:r>
                      <a:r>
                        <a:rPr lang="vi-VN" sz="1500">
                          <a:latin typeface="time new roman"/>
                        </a:rPr>
                        <a:t>ể được (những việc làm tốt,...); nêu/nói được (những hành động an toàn, mục tiêu lao động an toàn,...); nhận biết được (những việc nên làm,...); nhận diện được (nguy hiểm, sở thích của bản thân,...); tôn trọng (người khác, sự khác biệt,...); có ý thức (giữ vệ sinh chung,...); tìm hiểu được (thu nhập của người thân, công việc của bố mẹ,...); biết cách làm (tìm kiếm sự hỗ trợ,...). </a:t>
                      </a:r>
                      <a:endParaRPr lang="en-US" sz="1500">
                        <a:latin typeface="time new roman"/>
                      </a:endParaRPr>
                    </a:p>
                  </a:txBody>
                  <a:tcPr/>
                </a:tc>
                <a:extLst>
                  <a:ext uri="{0D108BD9-81ED-4DB2-BD59-A6C34878D82A}">
                    <a16:rowId xmlns:a16="http://schemas.microsoft.com/office/drawing/2014/main" val="1886080263"/>
                  </a:ext>
                </a:extLst>
              </a:tr>
              <a:tr h="370840">
                <a:tc>
                  <a:txBody>
                    <a:bodyPr/>
                    <a:lstStyle/>
                    <a:p>
                      <a:pPr algn="just"/>
                      <a:r>
                        <a:rPr lang="en-US" sz="1500" b="1" err="1">
                          <a:latin typeface="time new roman"/>
                        </a:rPr>
                        <a:t>Hiểu</a:t>
                      </a:r>
                      <a:r>
                        <a:rPr lang="en-US" sz="1500" b="1">
                          <a:latin typeface="time new roman"/>
                        </a:rPr>
                        <a:t> </a:t>
                      </a:r>
                    </a:p>
                  </a:txBody>
                  <a:tcPr/>
                </a:tc>
                <a:tc>
                  <a:txBody>
                    <a:bodyPr/>
                    <a:lstStyle/>
                    <a:p>
                      <a:pPr algn="just"/>
                      <a:r>
                        <a:rPr lang="en-US" sz="1500">
                          <a:latin typeface="time new roman"/>
                        </a:rPr>
                        <a:t>T</a:t>
                      </a:r>
                      <a:r>
                        <a:rPr lang="vi-VN" sz="1500">
                          <a:latin typeface="time new roman"/>
                        </a:rPr>
                        <a:t>rình bày được (ước mơ nghề nghiệp,...); mô tả được (hình ảnh bản thân, đức tính, vẻ đẹp thiên nhiên,...); giới thiệu được (vẻ đẹp quê em, nhân vật và sự kiện,...); chỉ ra được (ý nghĩa của hoạt động, tác động của biến đổi khí hậu,...); phân tích được (điểm mạnh, điểm yếu, thông tin nghề nghiệp,...); đánh giá được (giá trị xã hội, hiệu quả hoạt động,...); nhận xét được (sự tiến bộ của bản thân, giá trị của cá nhân,...). </a:t>
                      </a:r>
                      <a:endParaRPr lang="en-US" sz="1500">
                        <a:latin typeface="time new roman"/>
                      </a:endParaRPr>
                    </a:p>
                  </a:txBody>
                  <a:tcPr/>
                </a:tc>
                <a:extLst>
                  <a:ext uri="{0D108BD9-81ED-4DB2-BD59-A6C34878D82A}">
                    <a16:rowId xmlns:a16="http://schemas.microsoft.com/office/drawing/2014/main" val="14362211"/>
                  </a:ext>
                </a:extLst>
              </a:tr>
              <a:tr h="370840">
                <a:tc>
                  <a:txBody>
                    <a:bodyPr/>
                    <a:lstStyle/>
                    <a:p>
                      <a:pPr algn="just"/>
                      <a:r>
                        <a:rPr lang="en-US" sz="1500" b="1" err="1">
                          <a:latin typeface="time new roman"/>
                        </a:rPr>
                        <a:t>Vận</a:t>
                      </a:r>
                      <a:r>
                        <a:rPr lang="en-US" sz="1500" b="1">
                          <a:latin typeface="time new roman"/>
                        </a:rPr>
                        <a:t> </a:t>
                      </a:r>
                      <a:r>
                        <a:rPr lang="en-US" sz="1500" b="1" err="1">
                          <a:latin typeface="time new roman"/>
                        </a:rPr>
                        <a:t>dụng</a:t>
                      </a:r>
                      <a:r>
                        <a:rPr lang="en-US" sz="1500" b="1">
                          <a:latin typeface="time new roman"/>
                        </a:rPr>
                        <a:t> </a:t>
                      </a:r>
                    </a:p>
                  </a:txBody>
                  <a:tcPr/>
                </a:tc>
                <a:tc>
                  <a:txBody>
                    <a:bodyPr/>
                    <a:lstStyle/>
                    <a:p>
                      <a:pPr algn="just"/>
                      <a:r>
                        <a:rPr lang="vi-VN" sz="1500">
                          <a:latin typeface="time new roman"/>
                        </a:rPr>
                        <a:t>xác định được (nghề, nhóm nghề,...); khảo sát được (nhu cầu, hứng thú,...); vận động được (người thân tham gia bảo vệ môi trường,...); đề xuất được (phương án giải quyết vấn đề, việc hợp tác,...); đưa ra được (ý kiến giải quyết vấn đề,...); thực hiện được (việc chăm sóc bản thân,...); làm quen được (với bạn mới, hàng xóm,...); thuyết trình được; lên kế hoạch (truyền thông trong cộng đồng,...); rèn luyện được (một số đức tính, thói quen,...); làm được (công việc tự phục vụ,...); thể hiện được (cảm xúc, sự đồng cảm, hành vi văn hoá,...); biết làm (sử dụng công cụ lao động an toàn, chăm sóc sức khoẻ,...); thiết lập được (quan hệ,...); xây dựng được (quan hệ, tình bạn, chiến dịch truyền thông,...); tổ chức được (sự kiện, buổi lao động,...); ứng phó được (với căng thẳng, thiên tai,...). </a:t>
                      </a:r>
                      <a:endParaRPr lang="en-US" sz="1500">
                        <a:latin typeface="time new roman"/>
                      </a:endParaRPr>
                    </a:p>
                  </a:txBody>
                  <a:tcPr/>
                </a:tc>
                <a:extLst>
                  <a:ext uri="{0D108BD9-81ED-4DB2-BD59-A6C34878D82A}">
                    <a16:rowId xmlns:a16="http://schemas.microsoft.com/office/drawing/2014/main" val="3025305850"/>
                  </a:ext>
                </a:extLst>
              </a:tr>
            </a:tbl>
          </a:graphicData>
        </a:graphic>
      </p:graphicFrame>
    </p:spTree>
    <p:extLst>
      <p:ext uri="{BB962C8B-B14F-4D97-AF65-F5344CB8AC3E}">
        <p14:creationId xmlns:p14="http://schemas.microsoft.com/office/powerpoint/2010/main" val="3763525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AAB37-B955-CFEE-7B22-2761CC237210}"/>
              </a:ext>
            </a:extLst>
          </p:cNvPr>
          <p:cNvSpPr>
            <a:spLocks noGrp="1"/>
          </p:cNvSpPr>
          <p:nvPr>
            <p:ph type="title"/>
          </p:nvPr>
        </p:nvSpPr>
        <p:spPr>
          <a:xfrm>
            <a:off x="528746" y="31534"/>
            <a:ext cx="7265017" cy="1080938"/>
          </a:xfrm>
        </p:spPr>
        <p:txBody>
          <a:bodyPr/>
          <a:lstStyle/>
          <a:p>
            <a:pPr algn="just"/>
            <a:r>
              <a:rPr lang="en-US"/>
              <a:t>II. Quy </a:t>
            </a:r>
            <a:r>
              <a:rPr lang="en-US" err="1"/>
              <a:t>trình</a:t>
            </a:r>
            <a:r>
              <a:rPr lang="en-US"/>
              <a:t> </a:t>
            </a:r>
            <a:r>
              <a:rPr lang="en-US" err="1"/>
              <a:t>xây</a:t>
            </a:r>
            <a:r>
              <a:rPr lang="en-US"/>
              <a:t> </a:t>
            </a:r>
            <a:r>
              <a:rPr lang="en-US" err="1"/>
              <a:t>dựng</a:t>
            </a:r>
            <a:r>
              <a:rPr lang="en-US"/>
              <a:t> </a:t>
            </a:r>
            <a:r>
              <a:rPr lang="en-US" err="1"/>
              <a:t>công</a:t>
            </a:r>
            <a:r>
              <a:rPr lang="en-US"/>
              <a:t> </a:t>
            </a:r>
            <a:r>
              <a:rPr lang="en-US" err="1"/>
              <a:t>cụ</a:t>
            </a:r>
            <a:r>
              <a:rPr lang="en-US"/>
              <a:t> </a:t>
            </a:r>
            <a:r>
              <a:rPr lang="en-US" err="1"/>
              <a:t>đánh</a:t>
            </a:r>
            <a:r>
              <a:rPr lang="en-US"/>
              <a:t> </a:t>
            </a:r>
            <a:r>
              <a:rPr lang="en-US" err="1"/>
              <a:t>giá</a:t>
            </a:r>
            <a:r>
              <a:rPr lang="en-US"/>
              <a:t> </a:t>
            </a:r>
          </a:p>
        </p:txBody>
      </p:sp>
      <p:sp>
        <p:nvSpPr>
          <p:cNvPr id="3" name="Content Placeholder 2">
            <a:extLst>
              <a:ext uri="{FF2B5EF4-FFF2-40B4-BE49-F238E27FC236}">
                <a16:creationId xmlns:a16="http://schemas.microsoft.com/office/drawing/2014/main" id="{9108C981-4E31-8C88-81E7-7BD0E2E056A5}"/>
              </a:ext>
            </a:extLst>
          </p:cNvPr>
          <p:cNvSpPr>
            <a:spLocks noGrp="1"/>
          </p:cNvSpPr>
          <p:nvPr>
            <p:ph idx="1"/>
          </p:nvPr>
        </p:nvSpPr>
        <p:spPr>
          <a:xfrm>
            <a:off x="391885" y="1893284"/>
            <a:ext cx="8360229" cy="3335539"/>
          </a:xfr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a:normAutofit/>
          </a:bodyPr>
          <a:lstStyle/>
          <a:p>
            <a:pPr marL="626529" indent="-457200">
              <a:buFont typeface="+mj-lt"/>
              <a:buAutoNum type="arabicPeriod"/>
            </a:pPr>
            <a:r>
              <a:rPr lang="vi-VN">
                <a:latin typeface="Cambria" panose="02040503050406030204" pitchFamily="18" charset="0"/>
              </a:rPr>
              <a:t>Xác định mục tiêu và yêu cầu cần đạt trong đánh giá</a:t>
            </a:r>
            <a:endParaRPr lang="en-US">
              <a:latin typeface="Cambria" panose="02040503050406030204" pitchFamily="18" charset="0"/>
            </a:endParaRPr>
          </a:p>
          <a:p>
            <a:pPr marL="626529" indent="-457200">
              <a:buFont typeface="+mj-lt"/>
              <a:buAutoNum type="arabicPeriod"/>
            </a:pPr>
            <a:endParaRPr lang="vi-VN">
              <a:latin typeface="Cambria" panose="02040503050406030204" pitchFamily="18" charset="0"/>
            </a:endParaRPr>
          </a:p>
          <a:p>
            <a:pPr marL="626529" indent="-457200">
              <a:buFont typeface="+mj-lt"/>
              <a:buAutoNum type="arabicPeriod"/>
            </a:pPr>
            <a:r>
              <a:rPr lang="vi-VN">
                <a:latin typeface="Cambria" panose="02040503050406030204" pitchFamily="18" charset="0"/>
              </a:rPr>
              <a:t>Xác định nội dung đánh giá</a:t>
            </a:r>
            <a:endParaRPr lang="en-US">
              <a:latin typeface="Cambria" panose="02040503050406030204" pitchFamily="18" charset="0"/>
            </a:endParaRPr>
          </a:p>
          <a:p>
            <a:pPr marL="626529" indent="-457200">
              <a:buFont typeface="+mj-lt"/>
              <a:buAutoNum type="arabicPeriod"/>
            </a:pPr>
            <a:endParaRPr lang="vi-VN">
              <a:latin typeface="Cambria" panose="02040503050406030204" pitchFamily="18" charset="0"/>
            </a:endParaRPr>
          </a:p>
          <a:p>
            <a:pPr marL="626529" indent="-457200">
              <a:buFont typeface="+mj-lt"/>
              <a:buAutoNum type="arabicPeriod"/>
            </a:pPr>
            <a:r>
              <a:rPr lang="vi-VN">
                <a:latin typeface="Cambria" panose="02040503050406030204" pitchFamily="18" charset="0"/>
              </a:rPr>
              <a:t>Lựa chọn phương pháp và công cụ đánh giá</a:t>
            </a:r>
            <a:endParaRPr lang="en-US">
              <a:latin typeface="Cambria" panose="02040503050406030204" pitchFamily="18" charset="0"/>
            </a:endParaRPr>
          </a:p>
          <a:p>
            <a:pPr marL="626529" indent="-457200">
              <a:buFont typeface="+mj-lt"/>
              <a:buAutoNum type="arabicPeriod"/>
            </a:pPr>
            <a:endParaRPr lang="vi-VN">
              <a:latin typeface="Cambria" panose="02040503050406030204" pitchFamily="18" charset="0"/>
            </a:endParaRPr>
          </a:p>
          <a:p>
            <a:pPr marL="626529" indent="-457200">
              <a:buFont typeface="+mj-lt"/>
              <a:buAutoNum type="arabicPeriod"/>
            </a:pPr>
            <a:r>
              <a:rPr lang="vi-VN">
                <a:latin typeface="Cambria" panose="02040503050406030204" pitchFamily="18" charset="0"/>
              </a:rPr>
              <a:t>Thiết kế và xây dựng công cụ đánh giá, tiêu chí đánh giá</a:t>
            </a:r>
          </a:p>
          <a:p>
            <a:endParaRPr lang="en-US"/>
          </a:p>
        </p:txBody>
      </p:sp>
    </p:spTree>
    <p:extLst>
      <p:ext uri="{BB962C8B-B14F-4D97-AF65-F5344CB8AC3E}">
        <p14:creationId xmlns:p14="http://schemas.microsoft.com/office/powerpoint/2010/main" val="183926289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506C3-ED31-128B-ACFC-0DBF8B38396F}"/>
              </a:ext>
            </a:extLst>
          </p:cNvPr>
          <p:cNvSpPr>
            <a:spLocks noGrp="1"/>
          </p:cNvSpPr>
          <p:nvPr>
            <p:ph type="title"/>
          </p:nvPr>
        </p:nvSpPr>
        <p:spPr/>
        <p:txBody>
          <a:bodyPr/>
          <a:lstStyle/>
          <a:p>
            <a:r>
              <a:rPr lang="vi-VN"/>
              <a:t>Bước 2: Xác định </a:t>
            </a:r>
            <a:r>
              <a:rPr lang="en-US" err="1"/>
              <a:t>nội</a:t>
            </a:r>
            <a:r>
              <a:rPr lang="en-US"/>
              <a:t> dung</a:t>
            </a:r>
            <a:r>
              <a:rPr lang="vi-VN"/>
              <a:t> đánh giá</a:t>
            </a:r>
            <a:endParaRPr lang="en-US"/>
          </a:p>
        </p:txBody>
      </p:sp>
      <p:graphicFrame>
        <p:nvGraphicFramePr>
          <p:cNvPr id="4" name="Content Placeholder 3">
            <a:extLst>
              <a:ext uri="{FF2B5EF4-FFF2-40B4-BE49-F238E27FC236}">
                <a16:creationId xmlns:a16="http://schemas.microsoft.com/office/drawing/2014/main" id="{DDDE44E7-12E9-1543-1E4B-CDD18C437EAE}"/>
              </a:ext>
            </a:extLst>
          </p:cNvPr>
          <p:cNvGraphicFramePr>
            <a:graphicFrameLocks noGrp="1"/>
          </p:cNvGraphicFramePr>
          <p:nvPr>
            <p:ph idx="1"/>
          </p:nvPr>
        </p:nvGraphicFramePr>
        <p:xfrm>
          <a:off x="528747" y="1177530"/>
          <a:ext cx="8359773" cy="5796280"/>
        </p:xfrm>
        <a:graphic>
          <a:graphicData uri="http://schemas.openxmlformats.org/drawingml/2006/table">
            <a:tbl>
              <a:tblPr firstRow="1" bandRow="1">
                <a:tableStyleId>{5C22544A-7EE6-4342-B048-85BDC9FD1C3A}</a:tableStyleId>
              </a:tblPr>
              <a:tblGrid>
                <a:gridCol w="2003738">
                  <a:extLst>
                    <a:ext uri="{9D8B030D-6E8A-4147-A177-3AD203B41FA5}">
                      <a16:colId xmlns:a16="http://schemas.microsoft.com/office/drawing/2014/main" val="581465363"/>
                    </a:ext>
                  </a:extLst>
                </a:gridCol>
                <a:gridCol w="3569444">
                  <a:extLst>
                    <a:ext uri="{9D8B030D-6E8A-4147-A177-3AD203B41FA5}">
                      <a16:colId xmlns:a16="http://schemas.microsoft.com/office/drawing/2014/main" val="420650471"/>
                    </a:ext>
                  </a:extLst>
                </a:gridCol>
                <a:gridCol w="2786591">
                  <a:extLst>
                    <a:ext uri="{9D8B030D-6E8A-4147-A177-3AD203B41FA5}">
                      <a16:colId xmlns:a16="http://schemas.microsoft.com/office/drawing/2014/main" val="1671274990"/>
                    </a:ext>
                  </a:extLst>
                </a:gridCol>
              </a:tblGrid>
              <a:tr h="370840">
                <a:tc>
                  <a:txBody>
                    <a:bodyPr/>
                    <a:lstStyle/>
                    <a:p>
                      <a:r>
                        <a:rPr lang="en-US"/>
                        <a:t>Mặt </a:t>
                      </a:r>
                      <a:r>
                        <a:rPr lang="en-US" err="1"/>
                        <a:t>đánh</a:t>
                      </a:r>
                      <a:r>
                        <a:rPr lang="en-US"/>
                        <a:t> </a:t>
                      </a:r>
                      <a:r>
                        <a:rPr lang="en-US" err="1"/>
                        <a:t>giá</a:t>
                      </a:r>
                      <a:r>
                        <a:rPr lang="en-US"/>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YCCĐ</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err="1"/>
                        <a:t>Nội</a:t>
                      </a:r>
                      <a:r>
                        <a:rPr lang="en-US"/>
                        <a:t> dung </a:t>
                      </a:r>
                      <a:r>
                        <a:rPr lang="en-US" err="1"/>
                        <a:t>đánh</a:t>
                      </a:r>
                      <a:r>
                        <a:rPr lang="en-US"/>
                        <a:t> </a:t>
                      </a:r>
                      <a:r>
                        <a:rPr lang="en-US" err="1"/>
                        <a:t>giá</a:t>
                      </a: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30220189"/>
                  </a:ext>
                </a:extLst>
              </a:tr>
              <a:tr h="370840">
                <a:tc>
                  <a:txBody>
                    <a:bodyPr/>
                    <a:lstStyle/>
                    <a:p>
                      <a:r>
                        <a:rPr lang="en-US" err="1"/>
                        <a:t>Năng</a:t>
                      </a:r>
                      <a:r>
                        <a:rPr lang="en-US"/>
                        <a:t> </a:t>
                      </a:r>
                      <a:r>
                        <a:rPr lang="en-US" err="1"/>
                        <a:t>lực</a:t>
                      </a:r>
                      <a:r>
                        <a:rPr lang="en-US"/>
                        <a:t> </a:t>
                      </a:r>
                      <a:r>
                        <a:rPr lang="en-US" err="1"/>
                        <a:t>trong</a:t>
                      </a:r>
                      <a:r>
                        <a:rPr lang="en-US"/>
                        <a:t> CTGDPT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buFont typeface="Wingdings" panose="05000000000000000000" pitchFamily="2" charset="2"/>
                        <a:buChar char="Ø"/>
                      </a:pPr>
                      <a:r>
                        <a:rPr lang="en-US" sz="1400" i="1"/>
                        <a:t>Tr</a:t>
                      </a:r>
                      <a:r>
                        <a:rPr lang="vi-VN" sz="1400" i="1"/>
                        <a:t>ình bày được xu hướng phát triển nghề nghiệp trong xã hội hiện đại. </a:t>
                      </a:r>
                      <a:endParaRPr lang="en-US" sz="1400" i="1"/>
                    </a:p>
                    <a:p>
                      <a:pPr algn="just">
                        <a:buFont typeface="Wingdings" panose="05000000000000000000" pitchFamily="2" charset="2"/>
                        <a:buChar char="Ø"/>
                      </a:pPr>
                      <a:r>
                        <a:rPr lang="vi-VN" sz="1400" i="1"/>
                        <a:t>Chỉ ra được những phẩm chất và năng lực cần có của người lao động trong xã hội hiện đại </a:t>
                      </a:r>
                      <a:endParaRPr lang="en-US" sz="1400" i="1"/>
                    </a:p>
                    <a:p>
                      <a:pPr algn="just">
                        <a:buFont typeface="Wingdings" panose="05000000000000000000" pitchFamily="2" charset="2"/>
                        <a:buChar char="Ø"/>
                      </a:pPr>
                      <a:r>
                        <a:rPr lang="vi-VN" sz="1400" i="1"/>
                        <a:t>Tìm hiểu tính chuyên nghiệp trong công việc, đảm bảo yêu cầu về an toàn và sức khoẻ nghề nghiệp. </a:t>
                      </a:r>
                      <a:endParaRPr lang="en-US" sz="1400" i="1"/>
                    </a:p>
                    <a:p>
                      <a:pPr algn="just">
                        <a:buFont typeface="Wingdings" panose="05000000000000000000" pitchFamily="2" charset="2"/>
                        <a:buChar char="Ø"/>
                      </a:pPr>
                      <a:r>
                        <a:rPr lang="vi-VN" sz="1400" i="1"/>
                        <a:t>Phân tích được những thông tin cơ bản về thị trường lao động, nhu cầu sử dụng của thị trường lao động</a:t>
                      </a:r>
                      <a:endParaRPr lang="en-US" sz="1400" i="1"/>
                    </a:p>
                    <a:p>
                      <a:endParaRPr lang="en-US"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buFont typeface="Wingdings" panose="05000000000000000000" pitchFamily="2" charset="2"/>
                        <a:buNone/>
                      </a:pPr>
                      <a:r>
                        <a:rPr lang="en-US" sz="1400" i="1" err="1"/>
                        <a:t>Nội</a:t>
                      </a:r>
                      <a:r>
                        <a:rPr lang="en-US" sz="1400" i="1"/>
                        <a:t> dung:</a:t>
                      </a:r>
                    </a:p>
                    <a:p>
                      <a:pPr algn="just">
                        <a:buFont typeface="Wingdings" panose="05000000000000000000" pitchFamily="2" charset="2"/>
                        <a:buNone/>
                      </a:pPr>
                      <a:r>
                        <a:rPr lang="en-US" sz="1400" i="1"/>
                        <a:t>- X</a:t>
                      </a:r>
                      <a:r>
                        <a:rPr lang="vi-VN" sz="1400" i="1"/>
                        <a:t>u hướng phát triển nghề nghiệp trong xã hội hiện đại. </a:t>
                      </a:r>
                      <a:endParaRPr lang="en-US" sz="1400" i="1"/>
                    </a:p>
                    <a:p>
                      <a:pPr algn="just">
                        <a:buFont typeface="Wingdings" panose="05000000000000000000" pitchFamily="2" charset="2"/>
                        <a:buNone/>
                      </a:pPr>
                      <a:r>
                        <a:rPr lang="en-US" sz="1400" i="1"/>
                        <a:t>N</a:t>
                      </a:r>
                      <a:r>
                        <a:rPr lang="vi-VN" sz="1400" i="1"/>
                        <a:t>hững phẩm chất và năng lực cần có của người lao động trong xã hội hiện đại </a:t>
                      </a:r>
                      <a:endParaRPr lang="en-US" sz="1400" i="1"/>
                    </a:p>
                    <a:p>
                      <a:pPr algn="just">
                        <a:buFont typeface="Wingdings" panose="05000000000000000000" pitchFamily="2" charset="2"/>
                        <a:buNone/>
                      </a:pPr>
                      <a:r>
                        <a:rPr lang="en-US" sz="1400" i="1" err="1"/>
                        <a:t>Tính</a:t>
                      </a:r>
                      <a:r>
                        <a:rPr lang="en-US" sz="1400" i="1"/>
                        <a:t> </a:t>
                      </a:r>
                      <a:r>
                        <a:rPr lang="vi-VN" sz="1400" i="1"/>
                        <a:t>chuyên nghiệp trong công việc, đảm bảo yêu cầu về an toàn và sức khoẻ nghề nghiệp. </a:t>
                      </a:r>
                      <a:endParaRPr lang="en-US" sz="1400" i="1"/>
                    </a:p>
                    <a:p>
                      <a:pPr algn="just">
                        <a:buFont typeface="Wingdings" panose="05000000000000000000" pitchFamily="2" charset="2"/>
                        <a:buNone/>
                      </a:pPr>
                      <a:r>
                        <a:rPr lang="en-US" sz="1400" i="1"/>
                        <a:t>N</a:t>
                      </a:r>
                      <a:r>
                        <a:rPr lang="vi-VN" sz="1400" i="1"/>
                        <a:t>hững thông tin cơ bản về thị trường lao động, nhu cầu sử dụng của thị trường lao động</a:t>
                      </a:r>
                      <a:endParaRPr lang="en-US" sz="1400" i="1"/>
                    </a:p>
                    <a:p>
                      <a:endParaRPr lang="en-US"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07056129"/>
                  </a:ext>
                </a:extLst>
              </a:tr>
              <a:tr h="370840">
                <a:tc>
                  <a:txBody>
                    <a:bodyPr/>
                    <a:lstStyle/>
                    <a:p>
                      <a:r>
                        <a:rPr lang="en-US" err="1"/>
                        <a:t>Quá</a:t>
                      </a:r>
                      <a:r>
                        <a:rPr lang="en-US"/>
                        <a:t> </a:t>
                      </a:r>
                      <a:r>
                        <a:rPr lang="en-US" err="1"/>
                        <a:t>trình</a:t>
                      </a:r>
                      <a:r>
                        <a:rPr lang="en-US"/>
                        <a:t> </a:t>
                      </a:r>
                      <a:r>
                        <a:rPr lang="en-US" err="1"/>
                        <a:t>tham</a:t>
                      </a:r>
                      <a:r>
                        <a:rPr lang="en-US"/>
                        <a:t> </a:t>
                      </a:r>
                      <a:r>
                        <a:rPr lang="en-US" err="1"/>
                        <a:t>gia</a:t>
                      </a:r>
                      <a:r>
                        <a:rPr lang="en-US"/>
                        <a:t> </a:t>
                      </a:r>
                      <a:r>
                        <a:rPr lang="en-US" err="1"/>
                        <a:t>hoạt</a:t>
                      </a:r>
                      <a:r>
                        <a:rPr lang="en-US"/>
                        <a:t> </a:t>
                      </a:r>
                      <a:r>
                        <a:rPr lang="en-US" err="1"/>
                        <a:t>động</a:t>
                      </a:r>
                      <a:r>
                        <a:rPr lang="en-US"/>
                        <a:t> </a:t>
                      </a:r>
                      <a:r>
                        <a:rPr lang="en-US" err="1"/>
                        <a:t>của</a:t>
                      </a:r>
                      <a:r>
                        <a:rPr lang="en-US"/>
                        <a:t> HS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atin typeface="Cambria"/>
                        </a:rPr>
                        <a:t>- HS </a:t>
                      </a:r>
                      <a:r>
                        <a:rPr lang="en-US" err="1">
                          <a:latin typeface="Cambria"/>
                        </a:rPr>
                        <a:t>tích</a:t>
                      </a:r>
                      <a:r>
                        <a:rPr lang="en-US">
                          <a:latin typeface="Cambria"/>
                        </a:rPr>
                        <a:t> </a:t>
                      </a:r>
                      <a:r>
                        <a:rPr lang="en-US" err="1">
                          <a:latin typeface="Cambria"/>
                        </a:rPr>
                        <a:t>cực</a:t>
                      </a:r>
                      <a:r>
                        <a:rPr lang="en-US">
                          <a:latin typeface="Cambria"/>
                        </a:rPr>
                        <a:t> </a:t>
                      </a:r>
                      <a:r>
                        <a:rPr lang="en-US" err="1">
                          <a:latin typeface="Cambria"/>
                        </a:rPr>
                        <a:t>tham</a:t>
                      </a:r>
                      <a:r>
                        <a:rPr lang="en-US">
                          <a:latin typeface="Cambria"/>
                        </a:rPr>
                        <a:t> </a:t>
                      </a:r>
                      <a:r>
                        <a:rPr lang="en-US" err="1">
                          <a:latin typeface="Cambria"/>
                        </a:rPr>
                        <a:t>gia</a:t>
                      </a:r>
                      <a:r>
                        <a:rPr lang="en-US">
                          <a:latin typeface="Cambria"/>
                        </a:rPr>
                        <a:t> </a:t>
                      </a:r>
                      <a:r>
                        <a:rPr lang="en-US" err="1">
                          <a:latin typeface="Cambria"/>
                        </a:rPr>
                        <a:t>các</a:t>
                      </a:r>
                      <a:r>
                        <a:rPr lang="en-US">
                          <a:latin typeface="Cambria"/>
                        </a:rPr>
                        <a:t> </a:t>
                      </a:r>
                      <a:r>
                        <a:rPr lang="en-US" err="1">
                          <a:latin typeface="Cambria"/>
                        </a:rPr>
                        <a:t>hoạt</a:t>
                      </a:r>
                      <a:r>
                        <a:rPr lang="en-US">
                          <a:latin typeface="Cambria"/>
                        </a:rPr>
                        <a:t> </a:t>
                      </a:r>
                      <a:r>
                        <a:rPr lang="en-US" err="1">
                          <a:latin typeface="Cambria"/>
                        </a:rPr>
                        <a:t>động</a:t>
                      </a:r>
                      <a:r>
                        <a:rPr lang="en-US">
                          <a:latin typeface="Cambria"/>
                        </a:rPr>
                        <a:t> do GV </a:t>
                      </a:r>
                      <a:r>
                        <a:rPr lang="en-US" err="1">
                          <a:latin typeface="Cambria"/>
                        </a:rPr>
                        <a:t>tổ</a:t>
                      </a:r>
                      <a:r>
                        <a:rPr lang="en-US">
                          <a:latin typeface="Cambria"/>
                        </a:rPr>
                        <a:t> </a:t>
                      </a:r>
                      <a:r>
                        <a:rPr lang="en-US" err="1">
                          <a:latin typeface="Cambria"/>
                        </a:rPr>
                        <a:t>chức</a:t>
                      </a:r>
                      <a:endParaRPr lang="en-US">
                        <a:latin typeface="Cambria"/>
                      </a:endParaRPr>
                    </a:p>
                    <a:p>
                      <a:r>
                        <a:rPr lang="en-US">
                          <a:latin typeface="Cambria"/>
                        </a:rPr>
                        <a:t>- HS </a:t>
                      </a:r>
                      <a:r>
                        <a:rPr lang="en-US" err="1">
                          <a:latin typeface="Cambria"/>
                        </a:rPr>
                        <a:t>hợp</a:t>
                      </a:r>
                      <a:r>
                        <a:rPr lang="en-US">
                          <a:latin typeface="Cambria"/>
                        </a:rPr>
                        <a:t> </a:t>
                      </a:r>
                      <a:r>
                        <a:rPr lang="en-US" err="1">
                          <a:latin typeface="Cambria"/>
                        </a:rPr>
                        <a:t>tác</a:t>
                      </a:r>
                      <a:r>
                        <a:rPr lang="en-US">
                          <a:latin typeface="Cambria"/>
                        </a:rPr>
                        <a:t>, </a:t>
                      </a:r>
                      <a:r>
                        <a:rPr lang="en-US" err="1">
                          <a:latin typeface="Cambria"/>
                        </a:rPr>
                        <a:t>phối</a:t>
                      </a:r>
                      <a:r>
                        <a:rPr lang="en-US">
                          <a:latin typeface="Cambria"/>
                        </a:rPr>
                        <a:t> </a:t>
                      </a:r>
                      <a:r>
                        <a:rPr lang="en-US" err="1">
                          <a:latin typeface="Cambria"/>
                        </a:rPr>
                        <a:t>hợp</a:t>
                      </a:r>
                      <a:r>
                        <a:rPr lang="en-US">
                          <a:latin typeface="Cambria"/>
                        </a:rPr>
                        <a:t> </a:t>
                      </a:r>
                      <a:r>
                        <a:rPr lang="en-US" err="1">
                          <a:latin typeface="Cambria"/>
                        </a:rPr>
                        <a:t>với</a:t>
                      </a:r>
                      <a:r>
                        <a:rPr lang="en-US">
                          <a:latin typeface="Cambria"/>
                        </a:rPr>
                        <a:t> </a:t>
                      </a:r>
                      <a:r>
                        <a:rPr lang="en-US" err="1">
                          <a:latin typeface="Cambria"/>
                        </a:rPr>
                        <a:t>các</a:t>
                      </a:r>
                      <a:r>
                        <a:rPr lang="en-US">
                          <a:latin typeface="Cambria"/>
                        </a:rPr>
                        <a:t> </a:t>
                      </a:r>
                      <a:r>
                        <a:rPr lang="en-US" err="1">
                          <a:latin typeface="Cambria"/>
                        </a:rPr>
                        <a:t>bạn</a:t>
                      </a:r>
                      <a:r>
                        <a:rPr lang="en-US">
                          <a:latin typeface="Cambria"/>
                        </a:rPr>
                        <a:t> </a:t>
                      </a:r>
                      <a:r>
                        <a:rPr lang="en-US" err="1">
                          <a:latin typeface="Cambria"/>
                        </a:rPr>
                        <a:t>khi</a:t>
                      </a:r>
                      <a:r>
                        <a:rPr lang="en-US">
                          <a:latin typeface="Cambria"/>
                        </a:rPr>
                        <a:t> </a:t>
                      </a:r>
                      <a:r>
                        <a:rPr lang="en-US" err="1">
                          <a:latin typeface="Cambria"/>
                        </a:rPr>
                        <a:t>thực</a:t>
                      </a:r>
                      <a:r>
                        <a:rPr lang="en-US">
                          <a:latin typeface="Cambria"/>
                        </a:rPr>
                        <a:t> </a:t>
                      </a:r>
                      <a:r>
                        <a:rPr lang="en-US" err="1">
                          <a:latin typeface="Cambria"/>
                        </a:rPr>
                        <a:t>hiện</a:t>
                      </a:r>
                      <a:r>
                        <a:rPr lang="en-US">
                          <a:latin typeface="Cambria"/>
                        </a:rPr>
                        <a:t> </a:t>
                      </a:r>
                      <a:r>
                        <a:rPr lang="en-US" err="1">
                          <a:latin typeface="Cambria"/>
                        </a:rPr>
                        <a:t>hoạt</a:t>
                      </a:r>
                      <a:r>
                        <a:rPr lang="en-US">
                          <a:latin typeface="Cambria"/>
                        </a:rPr>
                        <a:t> </a:t>
                      </a:r>
                      <a:r>
                        <a:rPr lang="en-US" err="1">
                          <a:latin typeface="Cambria"/>
                        </a:rPr>
                        <a:t>động</a:t>
                      </a:r>
                      <a:r>
                        <a:rPr lang="en-US">
                          <a:latin typeface="Cambria"/>
                        </a:rPr>
                        <a:t> </a:t>
                      </a:r>
                      <a:r>
                        <a:rPr lang="en-US" err="1">
                          <a:latin typeface="Cambria"/>
                        </a:rPr>
                        <a:t>chung</a:t>
                      </a:r>
                      <a:endParaRPr lang="en-US">
                        <a:latin typeface="Cambria"/>
                      </a:endParaRPr>
                    </a:p>
                    <a:p>
                      <a:r>
                        <a:rPr lang="en-US">
                          <a:latin typeface="Cambria"/>
                        </a:rPr>
                        <a:t>- HS </a:t>
                      </a:r>
                      <a:r>
                        <a:rPr lang="en-US" err="1">
                          <a:latin typeface="Cambria"/>
                        </a:rPr>
                        <a:t>chủ</a:t>
                      </a:r>
                      <a:r>
                        <a:rPr lang="en-US">
                          <a:latin typeface="Cambria"/>
                        </a:rPr>
                        <a:t> </a:t>
                      </a:r>
                      <a:r>
                        <a:rPr lang="en-US" err="1">
                          <a:latin typeface="Cambria"/>
                        </a:rPr>
                        <a:t>động</a:t>
                      </a:r>
                      <a:r>
                        <a:rPr lang="en-US">
                          <a:latin typeface="Cambria"/>
                        </a:rPr>
                        <a:t>, </a:t>
                      </a:r>
                      <a:r>
                        <a:rPr lang="en-US" err="1">
                          <a:latin typeface="Cambria"/>
                        </a:rPr>
                        <a:t>tự</a:t>
                      </a:r>
                      <a:r>
                        <a:rPr lang="en-US">
                          <a:latin typeface="Cambria"/>
                        </a:rPr>
                        <a:t> </a:t>
                      </a:r>
                      <a:r>
                        <a:rPr lang="en-US" err="1">
                          <a:latin typeface="Cambria"/>
                        </a:rPr>
                        <a:t>giác</a:t>
                      </a:r>
                      <a:r>
                        <a:rPr lang="en-US">
                          <a:latin typeface="Cambria"/>
                        </a:rPr>
                        <a:t> </a:t>
                      </a:r>
                      <a:r>
                        <a:rPr lang="en-US" err="1">
                          <a:latin typeface="Cambria"/>
                        </a:rPr>
                        <a:t>tham</a:t>
                      </a:r>
                      <a:r>
                        <a:rPr lang="en-US">
                          <a:latin typeface="Cambria"/>
                        </a:rPr>
                        <a:t> </a:t>
                      </a:r>
                      <a:r>
                        <a:rPr lang="en-US" err="1">
                          <a:latin typeface="Cambria"/>
                        </a:rPr>
                        <a:t>gia</a:t>
                      </a:r>
                      <a:endParaRPr lang="en-US">
                        <a:latin typeface="Cambri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err="1">
                          <a:latin typeface="Cambria"/>
                        </a:rPr>
                        <a:t>Đánh</a:t>
                      </a:r>
                      <a:r>
                        <a:rPr lang="en-US">
                          <a:latin typeface="Cambria"/>
                        </a:rPr>
                        <a:t> </a:t>
                      </a:r>
                      <a:r>
                        <a:rPr lang="en-US" err="1">
                          <a:latin typeface="Cambria"/>
                        </a:rPr>
                        <a:t>giá</a:t>
                      </a:r>
                      <a:r>
                        <a:rPr lang="en-US">
                          <a:latin typeface="Cambria"/>
                        </a:rPr>
                        <a:t> </a:t>
                      </a:r>
                      <a:r>
                        <a:rPr lang="en-US" err="1">
                          <a:latin typeface="Cambria"/>
                        </a:rPr>
                        <a:t>nội</a:t>
                      </a:r>
                      <a:r>
                        <a:rPr lang="en-US">
                          <a:latin typeface="Cambria"/>
                        </a:rPr>
                        <a:t> dung:</a:t>
                      </a:r>
                    </a:p>
                    <a:p>
                      <a:pPr marL="0" lvl="0" indent="0">
                        <a:buNone/>
                      </a:pPr>
                      <a:r>
                        <a:rPr lang="en-US">
                          <a:latin typeface="Cambria"/>
                        </a:rPr>
                        <a:t> - </a:t>
                      </a:r>
                      <a:r>
                        <a:rPr lang="en-US" err="1">
                          <a:latin typeface="Cambria"/>
                        </a:rPr>
                        <a:t>Số</a:t>
                      </a:r>
                      <a:r>
                        <a:rPr lang="en-US">
                          <a:latin typeface="Cambria"/>
                        </a:rPr>
                        <a:t> </a:t>
                      </a:r>
                      <a:r>
                        <a:rPr lang="en-US" err="1">
                          <a:latin typeface="Cambria"/>
                        </a:rPr>
                        <a:t>lần</a:t>
                      </a:r>
                      <a:r>
                        <a:rPr lang="en-US">
                          <a:latin typeface="Cambria"/>
                        </a:rPr>
                        <a:t> </a:t>
                      </a:r>
                      <a:r>
                        <a:rPr lang="en-US" err="1">
                          <a:latin typeface="Cambria"/>
                        </a:rPr>
                        <a:t>tham</a:t>
                      </a:r>
                      <a:r>
                        <a:rPr lang="en-US">
                          <a:latin typeface="Cambria"/>
                        </a:rPr>
                        <a:t> </a:t>
                      </a:r>
                      <a:r>
                        <a:rPr lang="en-US" err="1">
                          <a:latin typeface="Cambria"/>
                        </a:rPr>
                        <a:t>gia</a:t>
                      </a:r>
                      <a:r>
                        <a:rPr lang="en-US">
                          <a:latin typeface="Cambria"/>
                        </a:rPr>
                        <a:t> </a:t>
                      </a:r>
                      <a:r>
                        <a:rPr lang="en-US" err="1">
                          <a:latin typeface="Cambria"/>
                        </a:rPr>
                        <a:t>các</a:t>
                      </a:r>
                      <a:r>
                        <a:rPr lang="en-US">
                          <a:latin typeface="Cambria"/>
                        </a:rPr>
                        <a:t> </a:t>
                      </a:r>
                      <a:r>
                        <a:rPr lang="en-US" err="1">
                          <a:latin typeface="Cambria"/>
                        </a:rPr>
                        <a:t>hoạt</a:t>
                      </a:r>
                      <a:r>
                        <a:rPr lang="en-US">
                          <a:latin typeface="Cambria"/>
                        </a:rPr>
                        <a:t> </a:t>
                      </a:r>
                      <a:r>
                        <a:rPr lang="en-US" err="1">
                          <a:latin typeface="Cambria"/>
                        </a:rPr>
                        <a:t>động</a:t>
                      </a:r>
                      <a:endParaRPr lang="en-US">
                        <a:latin typeface="Cambria"/>
                      </a:endParaRPr>
                    </a:p>
                    <a:p>
                      <a:pPr marL="0" lvl="0" indent="0">
                        <a:buNone/>
                      </a:pPr>
                      <a:r>
                        <a:rPr lang="en-US">
                          <a:latin typeface="Cambria"/>
                        </a:rPr>
                        <a:t>- </a:t>
                      </a:r>
                      <a:r>
                        <a:rPr lang="en-US" err="1">
                          <a:latin typeface="Cambria"/>
                        </a:rPr>
                        <a:t>Mức</a:t>
                      </a:r>
                      <a:r>
                        <a:rPr lang="en-US">
                          <a:latin typeface="Cambria"/>
                        </a:rPr>
                        <a:t> </a:t>
                      </a:r>
                      <a:r>
                        <a:rPr lang="en-US" err="1">
                          <a:latin typeface="Cambria"/>
                        </a:rPr>
                        <a:t>độ</a:t>
                      </a:r>
                      <a:r>
                        <a:rPr lang="en-US">
                          <a:latin typeface="Cambria"/>
                        </a:rPr>
                        <a:t> </a:t>
                      </a:r>
                      <a:r>
                        <a:rPr lang="en-US" err="1">
                          <a:latin typeface="Cambria"/>
                        </a:rPr>
                        <a:t>tích</a:t>
                      </a:r>
                      <a:r>
                        <a:rPr lang="en-US">
                          <a:latin typeface="Cambria"/>
                        </a:rPr>
                        <a:t> </a:t>
                      </a:r>
                      <a:r>
                        <a:rPr lang="en-US" err="1">
                          <a:latin typeface="Cambria"/>
                        </a:rPr>
                        <a:t>cực</a:t>
                      </a:r>
                      <a:r>
                        <a:rPr lang="en-US">
                          <a:latin typeface="Cambria"/>
                        </a:rPr>
                        <a:t> </a:t>
                      </a:r>
                      <a:r>
                        <a:rPr lang="en-US" err="1">
                          <a:latin typeface="Cambria"/>
                        </a:rPr>
                        <a:t>khi</a:t>
                      </a:r>
                      <a:r>
                        <a:rPr lang="en-US">
                          <a:latin typeface="Cambria"/>
                        </a:rPr>
                        <a:t> </a:t>
                      </a:r>
                      <a:r>
                        <a:rPr lang="en-US" err="1">
                          <a:latin typeface="Cambria"/>
                        </a:rPr>
                        <a:t>tham</a:t>
                      </a:r>
                      <a:r>
                        <a:rPr lang="en-US">
                          <a:latin typeface="Cambria"/>
                        </a:rPr>
                        <a:t> </a:t>
                      </a:r>
                      <a:r>
                        <a:rPr lang="en-US" err="1">
                          <a:latin typeface="Cambria"/>
                        </a:rPr>
                        <a:t>gia</a:t>
                      </a:r>
                      <a:r>
                        <a:rPr lang="en-US">
                          <a:latin typeface="Cambria"/>
                        </a:rPr>
                        <a:t> </a:t>
                      </a:r>
                      <a:r>
                        <a:rPr lang="en-US" err="1">
                          <a:latin typeface="Cambria"/>
                        </a:rPr>
                        <a:t>hoạt</a:t>
                      </a:r>
                      <a:r>
                        <a:rPr lang="en-US">
                          <a:latin typeface="Cambria"/>
                        </a:rPr>
                        <a:t> </a:t>
                      </a:r>
                      <a:r>
                        <a:rPr lang="en-US" err="1">
                          <a:latin typeface="Cambria"/>
                        </a:rPr>
                        <a:t>động</a:t>
                      </a:r>
                      <a:endParaRPr lang="en-US">
                        <a:latin typeface="Cambria"/>
                      </a:endParaRPr>
                    </a:p>
                    <a:p>
                      <a:pPr marL="0" lvl="0" indent="0">
                        <a:buNone/>
                      </a:pPr>
                      <a:r>
                        <a:rPr lang="en-US">
                          <a:latin typeface="Cambria"/>
                        </a:rPr>
                        <a:t>- </a:t>
                      </a:r>
                      <a:r>
                        <a:rPr lang="en-US" err="1">
                          <a:latin typeface="Cambria"/>
                        </a:rPr>
                        <a:t>Mức</a:t>
                      </a:r>
                      <a:r>
                        <a:rPr lang="en-US">
                          <a:latin typeface="Cambria"/>
                        </a:rPr>
                        <a:t> </a:t>
                      </a:r>
                      <a:r>
                        <a:rPr lang="en-US" err="1">
                          <a:latin typeface="Cambria"/>
                        </a:rPr>
                        <a:t>độ</a:t>
                      </a:r>
                      <a:r>
                        <a:rPr lang="en-US">
                          <a:latin typeface="Cambria"/>
                        </a:rPr>
                        <a:t> </a:t>
                      </a:r>
                      <a:r>
                        <a:rPr lang="en-US" err="1">
                          <a:latin typeface="Cambria"/>
                        </a:rPr>
                        <a:t>hợp</a:t>
                      </a:r>
                      <a:r>
                        <a:rPr lang="en-US">
                          <a:latin typeface="Cambria"/>
                        </a:rPr>
                        <a:t> </a:t>
                      </a:r>
                      <a:r>
                        <a:rPr lang="en-US" err="1">
                          <a:latin typeface="Cambria"/>
                        </a:rPr>
                        <a:t>tác</a:t>
                      </a:r>
                      <a:r>
                        <a:rPr lang="en-US">
                          <a:latin typeface="Cambria"/>
                        </a:rPr>
                        <a:t> </a:t>
                      </a:r>
                      <a:r>
                        <a:rPr lang="en-US" err="1">
                          <a:latin typeface="Cambria"/>
                        </a:rPr>
                        <a:t>với</a:t>
                      </a:r>
                      <a:r>
                        <a:rPr lang="en-US">
                          <a:latin typeface="Cambria"/>
                        </a:rPr>
                        <a:t> </a:t>
                      </a:r>
                      <a:r>
                        <a:rPr lang="en-US" err="1">
                          <a:latin typeface="Cambria"/>
                        </a:rPr>
                        <a:t>các</a:t>
                      </a:r>
                      <a:r>
                        <a:rPr lang="en-US">
                          <a:latin typeface="Cambria"/>
                        </a:rPr>
                        <a:t> </a:t>
                      </a:r>
                      <a:r>
                        <a:rPr lang="en-US" err="1">
                          <a:latin typeface="Cambria"/>
                        </a:rPr>
                        <a:t>bạn</a:t>
                      </a:r>
                      <a:r>
                        <a:rPr lang="en-US">
                          <a:latin typeface="Cambria"/>
                        </a:rPr>
                        <a:t> </a:t>
                      </a:r>
                      <a:r>
                        <a:rPr lang="en-US" err="1">
                          <a:latin typeface="Cambria"/>
                        </a:rPr>
                        <a:t>khi</a:t>
                      </a:r>
                      <a:r>
                        <a:rPr lang="en-US">
                          <a:latin typeface="Cambria"/>
                        </a:rPr>
                        <a:t> </a:t>
                      </a:r>
                      <a:r>
                        <a:rPr lang="en-US" err="1">
                          <a:latin typeface="Cambria"/>
                        </a:rPr>
                        <a:t>thực</a:t>
                      </a:r>
                      <a:r>
                        <a:rPr lang="en-US">
                          <a:latin typeface="Cambria"/>
                        </a:rPr>
                        <a:t> </a:t>
                      </a:r>
                      <a:r>
                        <a:rPr lang="en-US" err="1">
                          <a:latin typeface="Cambria"/>
                        </a:rPr>
                        <a:t>hiện</a:t>
                      </a:r>
                      <a:r>
                        <a:rPr lang="en-US">
                          <a:latin typeface="Cambria"/>
                        </a:rPr>
                        <a:t> </a:t>
                      </a:r>
                      <a:r>
                        <a:rPr lang="en-US" err="1">
                          <a:latin typeface="Cambria"/>
                        </a:rPr>
                        <a:t>nhiệm</a:t>
                      </a:r>
                      <a:r>
                        <a:rPr lang="en-US">
                          <a:latin typeface="Cambria"/>
                        </a:rPr>
                        <a:t> </a:t>
                      </a:r>
                      <a:r>
                        <a:rPr lang="en-US" err="1">
                          <a:latin typeface="Cambria"/>
                        </a:rPr>
                        <a:t>vụ</a:t>
                      </a:r>
                      <a:r>
                        <a:rPr lang="en-US">
                          <a:latin typeface="Cambria"/>
                        </a:rPr>
                        <a:t> </a:t>
                      </a:r>
                      <a:r>
                        <a:rPr lang="en-US" err="1">
                          <a:latin typeface="Cambria"/>
                        </a:rPr>
                        <a:t>chung</a:t>
                      </a:r>
                      <a:endParaRPr lang="en-US">
                        <a:latin typeface="Cambria"/>
                      </a:endParaRPr>
                    </a:p>
                    <a:p>
                      <a:pPr marL="285750" lvl="0" indent="-285750">
                        <a:buFont typeface="Calibri"/>
                        <a:buChar char="-"/>
                      </a:pPr>
                      <a:endParaRPr lang="en-US">
                        <a:latin typeface="Cambri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34463203"/>
                  </a:ext>
                </a:extLst>
              </a:tr>
            </a:tbl>
          </a:graphicData>
        </a:graphic>
      </p:graphicFrame>
    </p:spTree>
    <p:extLst>
      <p:ext uri="{BB962C8B-B14F-4D97-AF65-F5344CB8AC3E}">
        <p14:creationId xmlns:p14="http://schemas.microsoft.com/office/powerpoint/2010/main" val="239228994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64034-2093-5872-6B0C-5B7CE7E19612}"/>
              </a:ext>
            </a:extLst>
          </p:cNvPr>
          <p:cNvSpPr>
            <a:spLocks noGrp="1"/>
          </p:cNvSpPr>
          <p:nvPr>
            <p:ph type="title"/>
          </p:nvPr>
        </p:nvSpPr>
        <p:spPr/>
        <p:txBody>
          <a:bodyPr/>
          <a:lstStyle/>
          <a:p>
            <a:r>
              <a:rPr lang="en-US" err="1">
                <a:latin typeface="UTM Swiss 721 Black Condensed"/>
              </a:rPr>
              <a:t>Bước</a:t>
            </a:r>
            <a:r>
              <a:rPr lang="en-US">
                <a:latin typeface="UTM Swiss 721 Black Condensed"/>
              </a:rPr>
              <a:t> 3. </a:t>
            </a:r>
            <a:r>
              <a:rPr lang="en-US" err="1">
                <a:latin typeface="UTM Swiss 721 Black Condensed"/>
              </a:rPr>
              <a:t>Lựa</a:t>
            </a:r>
            <a:r>
              <a:rPr lang="en-US">
                <a:latin typeface="UTM Swiss 721 Black Condensed"/>
              </a:rPr>
              <a:t> </a:t>
            </a:r>
            <a:r>
              <a:rPr lang="en-US" err="1">
                <a:latin typeface="UTM Swiss 721 Black Condensed"/>
              </a:rPr>
              <a:t>chọn</a:t>
            </a:r>
            <a:r>
              <a:rPr lang="en-US">
                <a:latin typeface="UTM Swiss 721 Black Condensed"/>
              </a:rPr>
              <a:t> </a:t>
            </a:r>
            <a:r>
              <a:rPr lang="en-US" err="1">
                <a:latin typeface="UTM Swiss 721 Black Condensed"/>
              </a:rPr>
              <a:t>phương</a:t>
            </a:r>
            <a:r>
              <a:rPr lang="en-US">
                <a:latin typeface="UTM Swiss 721 Black Condensed"/>
              </a:rPr>
              <a:t> </a:t>
            </a:r>
            <a:r>
              <a:rPr lang="en-US" err="1">
                <a:latin typeface="UTM Swiss 721 Black Condensed"/>
              </a:rPr>
              <a:t>pháp</a:t>
            </a:r>
            <a:r>
              <a:rPr lang="en-US">
                <a:latin typeface="UTM Swiss 721 Black Condensed"/>
              </a:rPr>
              <a:t> </a:t>
            </a:r>
            <a:r>
              <a:rPr lang="en-US" err="1">
                <a:latin typeface="UTM Swiss 721 Black Condensed"/>
              </a:rPr>
              <a:t>và</a:t>
            </a:r>
            <a:r>
              <a:rPr lang="en-US">
                <a:latin typeface="UTM Swiss 721 Black Condensed"/>
              </a:rPr>
              <a:t> </a:t>
            </a:r>
            <a:r>
              <a:rPr lang="en-US" err="1">
                <a:latin typeface="UTM Swiss 721 Black Condensed"/>
              </a:rPr>
              <a:t>công</a:t>
            </a:r>
            <a:r>
              <a:rPr lang="en-US">
                <a:latin typeface="UTM Swiss 721 Black Condensed"/>
              </a:rPr>
              <a:t> </a:t>
            </a:r>
            <a:r>
              <a:rPr lang="en-US" err="1">
                <a:latin typeface="UTM Swiss 721 Black Condensed"/>
              </a:rPr>
              <a:t>cụ</a:t>
            </a:r>
            <a:r>
              <a:rPr lang="en-US">
                <a:latin typeface="UTM Swiss 721 Black Condensed"/>
              </a:rPr>
              <a:t> </a:t>
            </a:r>
            <a:endParaRPr lang="en-US"/>
          </a:p>
        </p:txBody>
      </p:sp>
      <p:pic>
        <p:nvPicPr>
          <p:cNvPr id="4" name="Content Placeholder 3" descr="A close up of a paper&#10;&#10;Description automatically generated">
            <a:extLst>
              <a:ext uri="{FF2B5EF4-FFF2-40B4-BE49-F238E27FC236}">
                <a16:creationId xmlns:a16="http://schemas.microsoft.com/office/drawing/2014/main" id="{DB0506FC-0D8D-82B1-2EAA-7B8DDA61A5EB}"/>
              </a:ext>
            </a:extLst>
          </p:cNvPr>
          <p:cNvPicPr>
            <a:picLocks noGrp="1" noChangeAspect="1"/>
          </p:cNvPicPr>
          <p:nvPr>
            <p:ph idx="1"/>
          </p:nvPr>
        </p:nvPicPr>
        <p:blipFill>
          <a:blip r:embed="rId2"/>
          <a:stretch>
            <a:fillRect/>
          </a:stretch>
        </p:blipFill>
        <p:spPr>
          <a:xfrm>
            <a:off x="525139" y="1712860"/>
            <a:ext cx="8227462" cy="3969203"/>
          </a:xfrm>
        </p:spPr>
      </p:pic>
    </p:spTree>
    <p:extLst>
      <p:ext uri="{BB962C8B-B14F-4D97-AF65-F5344CB8AC3E}">
        <p14:creationId xmlns:p14="http://schemas.microsoft.com/office/powerpoint/2010/main" val="18283524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A6F014-F475-566F-9E78-A5B736DF2E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B541FF-C196-18D0-F2CE-12D4EB22B778}"/>
              </a:ext>
            </a:extLst>
          </p:cNvPr>
          <p:cNvSpPr>
            <a:spLocks noGrp="1"/>
          </p:cNvSpPr>
          <p:nvPr>
            <p:ph type="title"/>
          </p:nvPr>
        </p:nvSpPr>
        <p:spPr/>
        <p:txBody>
          <a:bodyPr/>
          <a:lstStyle/>
          <a:p>
            <a:r>
              <a:rPr lang="en-US"/>
              <a:t>Một số công cụ đánh giá HĐTNHN</a:t>
            </a:r>
          </a:p>
        </p:txBody>
      </p:sp>
      <p:sp>
        <p:nvSpPr>
          <p:cNvPr id="3" name="Content Placeholder 2">
            <a:extLst>
              <a:ext uri="{FF2B5EF4-FFF2-40B4-BE49-F238E27FC236}">
                <a16:creationId xmlns:a16="http://schemas.microsoft.com/office/drawing/2014/main" id="{AD02A8BA-1B87-EF14-1E8D-8C4B8C7DE951}"/>
              </a:ext>
            </a:extLst>
          </p:cNvPr>
          <p:cNvSpPr>
            <a:spLocks noGrp="1"/>
          </p:cNvSpPr>
          <p:nvPr>
            <p:ph idx="1"/>
          </p:nvPr>
        </p:nvSpPr>
        <p:spPr/>
        <p:txBody>
          <a:bodyPr/>
          <a:lstStyle/>
          <a:p>
            <a:endParaRPr lang="en-US"/>
          </a:p>
        </p:txBody>
      </p:sp>
      <p:pic>
        <p:nvPicPr>
          <p:cNvPr id="6" name="Content Placeholder 4">
            <a:extLst>
              <a:ext uri="{FF2B5EF4-FFF2-40B4-BE49-F238E27FC236}">
                <a16:creationId xmlns:a16="http://schemas.microsoft.com/office/drawing/2014/main" id="{6A62BED4-0E99-DA74-68F0-20418D95B23B}"/>
              </a:ext>
            </a:extLst>
          </p:cNvPr>
          <p:cNvPicPr>
            <a:picLocks noChangeAspect="1"/>
          </p:cNvPicPr>
          <p:nvPr/>
        </p:nvPicPr>
        <p:blipFill>
          <a:blip r:embed="rId2"/>
          <a:stretch>
            <a:fillRect/>
          </a:stretch>
        </p:blipFill>
        <p:spPr>
          <a:xfrm>
            <a:off x="599354" y="1872732"/>
            <a:ext cx="8188300" cy="3867241"/>
          </a:xfrm>
          <a:prstGeom prst="rect">
            <a:avLst/>
          </a:prstGeom>
        </p:spPr>
      </p:pic>
    </p:spTree>
    <p:extLst>
      <p:ext uri="{BB962C8B-B14F-4D97-AF65-F5344CB8AC3E}">
        <p14:creationId xmlns:p14="http://schemas.microsoft.com/office/powerpoint/2010/main" val="2839805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03BD6-0163-9A53-2537-12F1CF5CE04E}"/>
              </a:ext>
            </a:extLst>
          </p:cNvPr>
          <p:cNvSpPr>
            <a:spLocks noGrp="1"/>
          </p:cNvSpPr>
          <p:nvPr>
            <p:ph type="title"/>
          </p:nvPr>
        </p:nvSpPr>
        <p:spPr>
          <a:xfrm>
            <a:off x="294109" y="0"/>
            <a:ext cx="7210396" cy="1080938"/>
          </a:xfrm>
        </p:spPr>
        <p:txBody>
          <a:bodyPr>
            <a:normAutofit/>
          </a:bodyPr>
          <a:lstStyle/>
          <a:p>
            <a:r>
              <a:rPr lang="en-US">
                <a:latin typeface="UTM Swiss 721 Black Condensed"/>
              </a:rPr>
              <a:t>Bước 3. Lựa chọn phương pháp và công cụ </a:t>
            </a:r>
            <a:endParaRPr lang="en-US"/>
          </a:p>
        </p:txBody>
      </p:sp>
      <p:sp>
        <p:nvSpPr>
          <p:cNvPr id="3" name="Content Placeholder 2">
            <a:extLst>
              <a:ext uri="{FF2B5EF4-FFF2-40B4-BE49-F238E27FC236}">
                <a16:creationId xmlns:a16="http://schemas.microsoft.com/office/drawing/2014/main" id="{706CF3BE-F0F9-9C2A-910F-A0FE19A67C83}"/>
              </a:ext>
            </a:extLst>
          </p:cNvPr>
          <p:cNvSpPr>
            <a:spLocks noGrp="1"/>
          </p:cNvSpPr>
          <p:nvPr>
            <p:ph idx="1"/>
          </p:nvPr>
        </p:nvSpPr>
        <p:spPr>
          <a:xfrm>
            <a:off x="652183" y="1547145"/>
            <a:ext cx="8093539" cy="4544371"/>
          </a:xfrm>
          <a:scene3d>
            <a:camera prst="orthographicFront">
              <a:rot lat="0" lon="0" rev="0"/>
            </a:camera>
            <a:lightRig rig="soft" dir="t">
              <a:rot lat="0" lon="0" rev="0"/>
            </a:lightRig>
          </a:scene3d>
        </p:spPr>
        <p:style>
          <a:lnRef idx="1">
            <a:schemeClr val="accent1"/>
          </a:lnRef>
          <a:fillRef idx="2">
            <a:schemeClr val="accent1"/>
          </a:fillRef>
          <a:effectRef idx="1">
            <a:schemeClr val="accent1"/>
          </a:effectRef>
          <a:fontRef idx="minor">
            <a:schemeClr val="dk1"/>
          </a:fontRef>
        </p:style>
        <p:txBody>
          <a:bodyPr>
            <a:normAutofit/>
          </a:bodyPr>
          <a:lstStyle/>
          <a:p>
            <a:pPr marL="0" indent="0">
              <a:spcBef>
                <a:spcPts val="600"/>
              </a:spcBef>
              <a:spcAft>
                <a:spcPts val="600"/>
              </a:spcAft>
              <a:buNone/>
              <a:tabLst>
                <a:tab pos="180340" algn="l"/>
              </a:tabLst>
            </a:pPr>
            <a:r>
              <a:rPr lang="en-US">
                <a:effectLst/>
                <a:latin typeface="Times New Roman" panose="02020603050405020304" pitchFamily="18" charset="0"/>
                <a:ea typeface="Calibri" panose="020F0502020204030204" pitchFamily="34" charset="0"/>
                <a:cs typeface="Times New Roman" panose="02020603050405020304" pitchFamily="18" charset="0"/>
              </a:rPr>
              <a:t>Việc lựa chọn các phương pháp, công cụ đánh giá cần lựa chọn dựa trên các tiêu chí như sau:</a:t>
            </a:r>
            <a:endParaRPr lang="en-US">
              <a:latin typeface="Times New Roman" panose="02020603050405020304" pitchFamily="18" charset="0"/>
              <a:ea typeface="Calibri" panose="020F0502020204030204" pitchFamily="34" charset="0"/>
              <a:cs typeface="Times New Roman" panose="02020603050405020304" pitchFamily="18" charset="0"/>
            </a:endParaRPr>
          </a:p>
          <a:p>
            <a:pPr marL="0" indent="0">
              <a:spcBef>
                <a:spcPts val="600"/>
              </a:spcBef>
              <a:spcAft>
                <a:spcPts val="600"/>
              </a:spcAft>
              <a:buNone/>
              <a:tabLst>
                <a:tab pos="180340" algn="l"/>
              </a:tabLst>
            </a:pPr>
            <a:r>
              <a:rPr lang="en-US">
                <a:effectLst/>
                <a:latin typeface="Times New Roman" panose="02020603050405020304" pitchFamily="18" charset="0"/>
                <a:ea typeface="Calibri" panose="020F0502020204030204" pitchFamily="34" charset="0"/>
                <a:cs typeface="Times New Roman" panose="02020603050405020304" pitchFamily="18" charset="0"/>
              </a:rPr>
              <a:t>- </a:t>
            </a:r>
            <a:r>
              <a:rPr lang="en-US" i="1">
                <a:effectLst/>
                <a:latin typeface="Times New Roman" panose="02020603050405020304" pitchFamily="18" charset="0"/>
                <a:ea typeface="Calibri" panose="020F0502020204030204" pitchFamily="34" charset="0"/>
                <a:cs typeface="Times New Roman" panose="02020603050405020304" pitchFamily="18" charset="0"/>
              </a:rPr>
              <a:t>Phương pháp, công cụ đó có giúp đánh giá được mục tiêu, </a:t>
            </a:r>
            <a:r>
              <a:rPr lang="en-US" b="1" i="1">
                <a:effectLst/>
                <a:latin typeface="Times New Roman" panose="02020603050405020304" pitchFamily="18" charset="0"/>
                <a:ea typeface="Calibri" panose="020F0502020204030204" pitchFamily="34" charset="0"/>
                <a:cs typeface="Times New Roman" panose="02020603050405020304" pitchFamily="18" charset="0"/>
              </a:rPr>
              <a:t>yêu cầu cần đạt </a:t>
            </a:r>
            <a:r>
              <a:rPr lang="en-US" i="1">
                <a:effectLst/>
                <a:latin typeface="Times New Roman" panose="02020603050405020304" pitchFamily="18" charset="0"/>
                <a:ea typeface="Calibri" panose="020F0502020204030204" pitchFamily="34" charset="0"/>
                <a:cs typeface="Times New Roman" panose="02020603050405020304" pitchFamily="18" charset="0"/>
              </a:rPr>
              <a:t>được xác định không?</a:t>
            </a:r>
          </a:p>
          <a:p>
            <a:pPr marL="0" indent="0">
              <a:spcBef>
                <a:spcPts val="600"/>
              </a:spcBef>
              <a:spcAft>
                <a:spcPts val="600"/>
              </a:spcAft>
              <a:buNone/>
              <a:tabLst>
                <a:tab pos="180340" algn="l"/>
              </a:tabLst>
            </a:pPr>
            <a:r>
              <a:rPr lang="en-US" i="1">
                <a:effectLst/>
                <a:latin typeface="Times New Roman" panose="02020603050405020304" pitchFamily="18" charset="0"/>
                <a:ea typeface="Calibri" panose="020F0502020204030204" pitchFamily="34" charset="0"/>
                <a:cs typeface="Times New Roman" panose="02020603050405020304" pitchFamily="18" charset="0"/>
              </a:rPr>
              <a:t>- Phương pháp, công cụ đó có đánh giá được </a:t>
            </a:r>
            <a:r>
              <a:rPr lang="en-US" b="1" i="1">
                <a:effectLst/>
                <a:latin typeface="Times New Roman" panose="02020603050405020304" pitchFamily="18" charset="0"/>
                <a:ea typeface="Calibri" panose="020F0502020204030204" pitchFamily="34" charset="0"/>
                <a:cs typeface="Times New Roman" panose="02020603050405020304" pitchFamily="18" charset="0"/>
              </a:rPr>
              <a:t>năng lực </a:t>
            </a:r>
            <a:r>
              <a:rPr lang="en-US" i="1">
                <a:effectLst/>
                <a:latin typeface="Times New Roman" panose="02020603050405020304" pitchFamily="18" charset="0"/>
                <a:ea typeface="Calibri" panose="020F0502020204030204" pitchFamily="34" charset="0"/>
                <a:cs typeface="Times New Roman" panose="02020603050405020304" pitchFamily="18" charset="0"/>
              </a:rPr>
              <a:t>của HS không? Có phù hợp với đặc trưng của HĐTN, HN không?</a:t>
            </a:r>
          </a:p>
          <a:p>
            <a:pPr marL="0" indent="0">
              <a:spcBef>
                <a:spcPts val="600"/>
              </a:spcBef>
              <a:spcAft>
                <a:spcPts val="600"/>
              </a:spcAft>
              <a:buNone/>
              <a:tabLst>
                <a:tab pos="180340" algn="l"/>
              </a:tabLst>
            </a:pPr>
            <a:r>
              <a:rPr lang="en-US" i="1">
                <a:effectLst/>
                <a:latin typeface="Times New Roman" panose="02020603050405020304" pitchFamily="18" charset="0"/>
                <a:ea typeface="Calibri" panose="020F0502020204030204" pitchFamily="34" charset="0"/>
                <a:cs typeface="Times New Roman" panose="02020603050405020304" pitchFamily="18" charset="0"/>
              </a:rPr>
              <a:t>- Phương pháp, công cụ đó có phù hợp với </a:t>
            </a:r>
            <a:r>
              <a:rPr lang="en-US" b="1" i="1">
                <a:effectLst/>
                <a:latin typeface="Times New Roman" panose="02020603050405020304" pitchFamily="18" charset="0"/>
                <a:ea typeface="Calibri" panose="020F0502020204030204" pitchFamily="34" charset="0"/>
                <a:cs typeface="Times New Roman" panose="02020603050405020304" pitchFamily="18" charset="0"/>
              </a:rPr>
              <a:t>hình thức đánh giá </a:t>
            </a:r>
            <a:r>
              <a:rPr lang="en-US" i="1">
                <a:effectLst/>
                <a:latin typeface="Times New Roman" panose="02020603050405020304" pitchFamily="18" charset="0"/>
                <a:ea typeface="Calibri" panose="020F0502020204030204" pitchFamily="34" charset="0"/>
                <a:cs typeface="Times New Roman" panose="02020603050405020304" pitchFamily="18" charset="0"/>
              </a:rPr>
              <a:t>xác định không?</a:t>
            </a:r>
          </a:p>
          <a:p>
            <a:pPr marL="0" indent="0">
              <a:spcBef>
                <a:spcPts val="600"/>
              </a:spcBef>
              <a:spcAft>
                <a:spcPts val="600"/>
              </a:spcAft>
              <a:buNone/>
              <a:tabLst>
                <a:tab pos="180340" algn="l"/>
              </a:tabLst>
            </a:pPr>
            <a:r>
              <a:rPr lang="en-US" i="1">
                <a:effectLst/>
                <a:latin typeface="Times New Roman" panose="02020603050405020304" pitchFamily="18" charset="0"/>
                <a:ea typeface="Calibri" panose="020F0502020204030204" pitchFamily="34" charset="0"/>
                <a:cs typeface="Times New Roman" panose="02020603050405020304" pitchFamily="18" charset="0"/>
              </a:rPr>
              <a:t>- Phương pháp đó có phù hợp với </a:t>
            </a:r>
            <a:r>
              <a:rPr lang="en-US" b="1" i="1">
                <a:effectLst/>
                <a:latin typeface="Times New Roman" panose="02020603050405020304" pitchFamily="18" charset="0"/>
                <a:ea typeface="Calibri" panose="020F0502020204030204" pitchFamily="34" charset="0"/>
                <a:cs typeface="Times New Roman" panose="02020603050405020304" pitchFamily="18" charset="0"/>
              </a:rPr>
              <a:t>đặc điểm học sinh </a:t>
            </a:r>
            <a:r>
              <a:rPr lang="en-US" i="1">
                <a:effectLst/>
                <a:latin typeface="Times New Roman" panose="02020603050405020304" pitchFamily="18" charset="0"/>
                <a:ea typeface="Calibri" panose="020F0502020204030204" pitchFamily="34" charset="0"/>
                <a:cs typeface="Times New Roman" panose="02020603050405020304" pitchFamily="18" charset="0"/>
              </a:rPr>
              <a:t>không?</a:t>
            </a:r>
          </a:p>
        </p:txBody>
      </p:sp>
    </p:spTree>
    <p:extLst>
      <p:ext uri="{BB962C8B-B14F-4D97-AF65-F5344CB8AC3E}">
        <p14:creationId xmlns:p14="http://schemas.microsoft.com/office/powerpoint/2010/main" val="96900795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64D6-4933-534F-EAAD-ECE238E782C5}"/>
              </a:ext>
            </a:extLst>
          </p:cNvPr>
          <p:cNvSpPr>
            <a:spLocks noGrp="1"/>
          </p:cNvSpPr>
          <p:nvPr>
            <p:ph type="title"/>
          </p:nvPr>
        </p:nvSpPr>
        <p:spPr>
          <a:xfrm>
            <a:off x="528747" y="31534"/>
            <a:ext cx="7452082" cy="1080938"/>
          </a:xfrm>
        </p:spPr>
        <p:txBody>
          <a:bodyPr/>
          <a:lstStyle/>
          <a:p>
            <a:r>
              <a:rPr lang="en-US"/>
              <a:t>Bước 4. </a:t>
            </a:r>
            <a:r>
              <a:rPr lang="en"/>
              <a:t>Thiết kế và xây d</a:t>
            </a:r>
            <a:r>
              <a:rPr lang="en-US"/>
              <a:t>ự</a:t>
            </a:r>
            <a:r>
              <a:rPr lang="en"/>
              <a:t>ng công cụ đánh giá </a:t>
            </a:r>
            <a:endParaRPr lang="en-US"/>
          </a:p>
        </p:txBody>
      </p:sp>
      <p:grpSp>
        <p:nvGrpSpPr>
          <p:cNvPr id="4" name="Group 3">
            <a:extLst>
              <a:ext uri="{FF2B5EF4-FFF2-40B4-BE49-F238E27FC236}">
                <a16:creationId xmlns:a16="http://schemas.microsoft.com/office/drawing/2014/main" id="{45034A65-B2CB-B168-1D0C-1C5C1A98ACB9}"/>
              </a:ext>
            </a:extLst>
          </p:cNvPr>
          <p:cNvGrpSpPr/>
          <p:nvPr/>
        </p:nvGrpSpPr>
        <p:grpSpPr>
          <a:xfrm>
            <a:off x="528747" y="1565154"/>
            <a:ext cx="8225288" cy="4714622"/>
            <a:chOff x="296945" y="1565154"/>
            <a:chExt cx="8459338" cy="4276519"/>
          </a:xfrm>
        </p:grpSpPr>
        <p:sp>
          <p:nvSpPr>
            <p:cNvPr id="5" name="Text Placeholder 2">
              <a:extLst>
                <a:ext uri="{FF2B5EF4-FFF2-40B4-BE49-F238E27FC236}">
                  <a16:creationId xmlns:a16="http://schemas.microsoft.com/office/drawing/2014/main" id="{6F3D8585-43C8-D0E7-95CB-DE918E2F3A8E}"/>
                </a:ext>
              </a:extLst>
            </p:cNvPr>
            <p:cNvSpPr txBox="1">
              <a:spLocks/>
            </p:cNvSpPr>
            <p:nvPr/>
          </p:nvSpPr>
          <p:spPr>
            <a:xfrm>
              <a:off x="1818715" y="1565154"/>
              <a:ext cx="5376863" cy="34528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defRPr/>
              </a:pPr>
              <a:r>
                <a:rPr lang="en-US" sz="2100" b="1">
                  <a:solidFill>
                    <a:srgbClr val="FF0000"/>
                  </a:solidFill>
                  <a:latin typeface="Arial" panose="020B0604020202020204" pitchFamily="34" charset="0"/>
                  <a:cs typeface="Arial" panose="020B0604020202020204" pitchFamily="34" charset="0"/>
                </a:rPr>
                <a:t>QUY TRÌNH THIẾT KẾ BẢNG KIỂM</a:t>
              </a:r>
              <a:endParaRPr lang="en-US" sz="2100">
                <a:solidFill>
                  <a:srgbClr val="FF0000"/>
                </a:solidFill>
                <a:latin typeface="Arial" panose="020B0604020202020204" pitchFamily="34" charset="0"/>
                <a:cs typeface="Arial" panose="020B0604020202020204" pitchFamily="34" charset="0"/>
              </a:endParaRPr>
            </a:p>
          </p:txBody>
        </p:sp>
        <p:sp>
          <p:nvSpPr>
            <p:cNvPr id="6" name="Curved Right Arrow 2">
              <a:extLst>
                <a:ext uri="{FF2B5EF4-FFF2-40B4-BE49-F238E27FC236}">
                  <a16:creationId xmlns:a16="http://schemas.microsoft.com/office/drawing/2014/main" id="{355D94FC-48B8-EAA6-CD73-734FDE3DEE56}"/>
                </a:ext>
              </a:extLst>
            </p:cNvPr>
            <p:cNvSpPr/>
            <p:nvPr/>
          </p:nvSpPr>
          <p:spPr>
            <a:xfrm rot="18790071">
              <a:off x="1974652" y="3818930"/>
              <a:ext cx="548878" cy="1357313"/>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schemeClr val="tx1"/>
                </a:solidFill>
              </a:endParaRPr>
            </a:p>
          </p:txBody>
        </p:sp>
        <p:sp>
          <p:nvSpPr>
            <p:cNvPr id="7" name="Curved Right Arrow 9">
              <a:extLst>
                <a:ext uri="{FF2B5EF4-FFF2-40B4-BE49-F238E27FC236}">
                  <a16:creationId xmlns:a16="http://schemas.microsoft.com/office/drawing/2014/main" id="{D1E1F678-7DE0-537D-6C6E-AB34629ECF30}"/>
                </a:ext>
              </a:extLst>
            </p:cNvPr>
            <p:cNvSpPr/>
            <p:nvPr/>
          </p:nvSpPr>
          <p:spPr>
            <a:xfrm rot="18136366">
              <a:off x="5163741" y="4858941"/>
              <a:ext cx="547688" cy="1357313"/>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schemeClr val="tx1"/>
                </a:solidFill>
              </a:endParaRPr>
            </a:p>
          </p:txBody>
        </p:sp>
        <p:sp>
          <p:nvSpPr>
            <p:cNvPr id="8" name="Rectangle 7">
              <a:extLst>
                <a:ext uri="{FF2B5EF4-FFF2-40B4-BE49-F238E27FC236}">
                  <a16:creationId xmlns:a16="http://schemas.microsoft.com/office/drawing/2014/main" id="{E342CBE9-E306-4F93-BB50-91810ECDAA51}"/>
                </a:ext>
              </a:extLst>
            </p:cNvPr>
            <p:cNvSpPr/>
            <p:nvPr/>
          </p:nvSpPr>
          <p:spPr>
            <a:xfrm>
              <a:off x="296945" y="1953116"/>
              <a:ext cx="2269503" cy="193013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100" err="1">
                  <a:solidFill>
                    <a:srgbClr val="002060"/>
                  </a:solidFill>
                  <a:latin typeface="Cambria" panose="02040503050406030204" pitchFamily="18" charset="0"/>
                  <a:ea typeface="Cambria" panose="02040503050406030204" pitchFamily="18" charset="0"/>
                </a:rPr>
                <a:t>Phân</a:t>
              </a:r>
              <a:r>
                <a:rPr lang="en-US" sz="2100">
                  <a:solidFill>
                    <a:srgbClr val="002060"/>
                  </a:solidFill>
                  <a:latin typeface="Cambria" panose="02040503050406030204" pitchFamily="18" charset="0"/>
                  <a:ea typeface="Cambria" panose="02040503050406030204" pitchFamily="18" charset="0"/>
                </a:rPr>
                <a:t> </a:t>
              </a:r>
              <a:r>
                <a:rPr lang="en-US" sz="2100" err="1">
                  <a:solidFill>
                    <a:srgbClr val="002060"/>
                  </a:solidFill>
                  <a:latin typeface="Cambria" panose="02040503050406030204" pitchFamily="18" charset="0"/>
                  <a:ea typeface="Cambria" panose="02040503050406030204" pitchFamily="18" charset="0"/>
                </a:rPr>
                <a:t>tích</a:t>
              </a:r>
              <a:r>
                <a:rPr lang="en-US" sz="2100">
                  <a:solidFill>
                    <a:srgbClr val="002060"/>
                  </a:solidFill>
                  <a:latin typeface="Cambria" panose="02040503050406030204" pitchFamily="18" charset="0"/>
                  <a:ea typeface="Cambria" panose="02040503050406030204" pitchFamily="18" charset="0"/>
                </a:rPr>
                <a:t> </a:t>
              </a:r>
              <a:r>
                <a:rPr lang="en-US" sz="2100" err="1">
                  <a:solidFill>
                    <a:srgbClr val="002060"/>
                  </a:solidFill>
                  <a:latin typeface="Cambria" panose="02040503050406030204" pitchFamily="18" charset="0"/>
                  <a:ea typeface="Cambria" panose="02040503050406030204" pitchFamily="18" charset="0"/>
                </a:rPr>
                <a:t>yêu</a:t>
              </a:r>
              <a:r>
                <a:rPr lang="en-US" sz="2100">
                  <a:solidFill>
                    <a:srgbClr val="002060"/>
                  </a:solidFill>
                  <a:latin typeface="Cambria" panose="02040503050406030204" pitchFamily="18" charset="0"/>
                  <a:ea typeface="Cambria" panose="02040503050406030204" pitchFamily="18" charset="0"/>
                </a:rPr>
                <a:t> </a:t>
              </a:r>
              <a:r>
                <a:rPr lang="en-US" sz="2100" err="1">
                  <a:solidFill>
                    <a:srgbClr val="002060"/>
                  </a:solidFill>
                  <a:latin typeface="Cambria" panose="02040503050406030204" pitchFamily="18" charset="0"/>
                  <a:ea typeface="Cambria" panose="02040503050406030204" pitchFamily="18" charset="0"/>
                </a:rPr>
                <a:t>cầu</a:t>
              </a:r>
              <a:r>
                <a:rPr lang="en-US" sz="2100">
                  <a:solidFill>
                    <a:srgbClr val="002060"/>
                  </a:solidFill>
                  <a:latin typeface="Cambria" panose="02040503050406030204" pitchFamily="18" charset="0"/>
                  <a:ea typeface="Cambria" panose="02040503050406030204" pitchFamily="18" charset="0"/>
                </a:rPr>
                <a:t> </a:t>
              </a:r>
              <a:r>
                <a:rPr lang="en-US" sz="2100" err="1">
                  <a:solidFill>
                    <a:srgbClr val="002060"/>
                  </a:solidFill>
                  <a:latin typeface="Cambria" panose="02040503050406030204" pitchFamily="18" charset="0"/>
                  <a:ea typeface="Cambria" panose="02040503050406030204" pitchFamily="18" charset="0"/>
                </a:rPr>
                <a:t>cần</a:t>
              </a:r>
              <a:r>
                <a:rPr lang="en-US" sz="2100">
                  <a:solidFill>
                    <a:srgbClr val="002060"/>
                  </a:solidFill>
                  <a:latin typeface="Cambria" panose="02040503050406030204" pitchFamily="18" charset="0"/>
                  <a:ea typeface="Cambria" panose="02040503050406030204" pitchFamily="18" charset="0"/>
                </a:rPr>
                <a:t> </a:t>
              </a:r>
              <a:r>
                <a:rPr lang="en-US" sz="2100" err="1">
                  <a:solidFill>
                    <a:srgbClr val="002060"/>
                  </a:solidFill>
                  <a:latin typeface="Cambria" panose="02040503050406030204" pitchFamily="18" charset="0"/>
                  <a:ea typeface="Cambria" panose="02040503050406030204" pitchFamily="18" charset="0"/>
                </a:rPr>
                <a:t>đạt</a:t>
              </a:r>
              <a:r>
                <a:rPr lang="en-US" sz="2100">
                  <a:solidFill>
                    <a:srgbClr val="002060"/>
                  </a:solidFill>
                  <a:latin typeface="Cambria" panose="02040503050406030204" pitchFamily="18" charset="0"/>
                  <a:ea typeface="Cambria" panose="02040503050406030204" pitchFamily="18" charset="0"/>
                </a:rPr>
                <a:t> </a:t>
              </a:r>
              <a:r>
                <a:rPr lang="en-US" sz="2100" err="1">
                  <a:solidFill>
                    <a:srgbClr val="002060"/>
                  </a:solidFill>
                  <a:latin typeface="Cambria" panose="02040503050406030204" pitchFamily="18" charset="0"/>
                  <a:ea typeface="Cambria" panose="02040503050406030204" pitchFamily="18" charset="0"/>
                </a:rPr>
                <a:t>của</a:t>
              </a:r>
              <a:r>
                <a:rPr lang="en-US" sz="2100">
                  <a:solidFill>
                    <a:srgbClr val="002060"/>
                  </a:solidFill>
                  <a:latin typeface="Cambria" panose="02040503050406030204" pitchFamily="18" charset="0"/>
                  <a:ea typeface="Cambria" panose="02040503050406030204" pitchFamily="18" charset="0"/>
                </a:rPr>
                <a:t> HĐTN, HN </a:t>
              </a:r>
              <a:r>
                <a:rPr lang="en-US" sz="2100" err="1">
                  <a:solidFill>
                    <a:srgbClr val="002060"/>
                  </a:solidFill>
                  <a:latin typeface="Cambria" panose="02040503050406030204" pitchFamily="18" charset="0"/>
                  <a:ea typeface="Cambria" panose="02040503050406030204" pitchFamily="18" charset="0"/>
                </a:rPr>
                <a:t>và</a:t>
              </a:r>
              <a:r>
                <a:rPr lang="en-US" sz="2100">
                  <a:solidFill>
                    <a:srgbClr val="002060"/>
                  </a:solidFill>
                  <a:latin typeface="Cambria" panose="02040503050406030204" pitchFamily="18" charset="0"/>
                  <a:ea typeface="Cambria" panose="02040503050406030204" pitchFamily="18" charset="0"/>
                </a:rPr>
                <a:t> </a:t>
              </a:r>
              <a:r>
                <a:rPr lang="en-US" sz="2100" err="1">
                  <a:solidFill>
                    <a:srgbClr val="002060"/>
                  </a:solidFill>
                  <a:latin typeface="Cambria" panose="02040503050406030204" pitchFamily="18" charset="0"/>
                  <a:ea typeface="Cambria" panose="02040503050406030204" pitchFamily="18" charset="0"/>
                </a:rPr>
                <a:t>xác</a:t>
              </a:r>
              <a:r>
                <a:rPr lang="en-US" sz="2100">
                  <a:solidFill>
                    <a:srgbClr val="002060"/>
                  </a:solidFill>
                  <a:latin typeface="Cambria" panose="02040503050406030204" pitchFamily="18" charset="0"/>
                  <a:ea typeface="Cambria" panose="02040503050406030204" pitchFamily="18" charset="0"/>
                </a:rPr>
                <a:t> </a:t>
              </a:r>
              <a:r>
                <a:rPr lang="en-US" sz="2100" err="1">
                  <a:solidFill>
                    <a:srgbClr val="002060"/>
                  </a:solidFill>
                  <a:latin typeface="Cambria" panose="02040503050406030204" pitchFamily="18" charset="0"/>
                  <a:ea typeface="Cambria" panose="02040503050406030204" pitchFamily="18" charset="0"/>
                </a:rPr>
                <a:t>định</a:t>
              </a:r>
              <a:r>
                <a:rPr lang="en-US" sz="2100">
                  <a:solidFill>
                    <a:srgbClr val="002060"/>
                  </a:solidFill>
                  <a:latin typeface="Cambria" panose="02040503050406030204" pitchFamily="18" charset="0"/>
                  <a:ea typeface="Cambria" panose="02040503050406030204" pitchFamily="18" charset="0"/>
                </a:rPr>
                <a:t> </a:t>
              </a:r>
              <a:r>
                <a:rPr lang="en-US" sz="2100" err="1">
                  <a:solidFill>
                    <a:srgbClr val="002060"/>
                  </a:solidFill>
                  <a:latin typeface="Cambria" panose="02040503050406030204" pitchFamily="18" charset="0"/>
                  <a:ea typeface="Cambria" panose="02040503050406030204" pitchFamily="18" charset="0"/>
                </a:rPr>
                <a:t>các</a:t>
              </a:r>
              <a:r>
                <a:rPr lang="en-US" sz="2100">
                  <a:solidFill>
                    <a:srgbClr val="002060"/>
                  </a:solidFill>
                  <a:latin typeface="Cambria" panose="02040503050406030204" pitchFamily="18" charset="0"/>
                  <a:ea typeface="Cambria" panose="02040503050406030204" pitchFamily="18" charset="0"/>
                </a:rPr>
                <a:t> </a:t>
              </a:r>
              <a:r>
                <a:rPr lang="en-US" sz="2100" err="1">
                  <a:solidFill>
                    <a:srgbClr val="002060"/>
                  </a:solidFill>
                  <a:latin typeface="Cambria" panose="02040503050406030204" pitchFamily="18" charset="0"/>
                  <a:ea typeface="Cambria" panose="02040503050406030204" pitchFamily="18" charset="0"/>
                </a:rPr>
                <a:t>nội</a:t>
              </a:r>
              <a:r>
                <a:rPr lang="en-US" sz="2100">
                  <a:solidFill>
                    <a:srgbClr val="002060"/>
                  </a:solidFill>
                  <a:latin typeface="Cambria" panose="02040503050406030204" pitchFamily="18" charset="0"/>
                  <a:ea typeface="Cambria" panose="02040503050406030204" pitchFamily="18" charset="0"/>
                </a:rPr>
                <a:t> dung </a:t>
              </a:r>
              <a:r>
                <a:rPr lang="en-US" sz="2100" err="1">
                  <a:solidFill>
                    <a:srgbClr val="002060"/>
                  </a:solidFill>
                  <a:latin typeface="Cambria" panose="02040503050406030204" pitchFamily="18" charset="0"/>
                  <a:ea typeface="Cambria" panose="02040503050406030204" pitchFamily="18" charset="0"/>
                </a:rPr>
                <a:t>đánh</a:t>
              </a:r>
              <a:r>
                <a:rPr lang="en-US" sz="2100">
                  <a:solidFill>
                    <a:srgbClr val="002060"/>
                  </a:solidFill>
                  <a:latin typeface="Cambria" panose="02040503050406030204" pitchFamily="18" charset="0"/>
                  <a:ea typeface="Cambria" panose="02040503050406030204" pitchFamily="18" charset="0"/>
                </a:rPr>
                <a:t> </a:t>
              </a:r>
              <a:r>
                <a:rPr lang="en-US" sz="2100" err="1">
                  <a:solidFill>
                    <a:srgbClr val="002060"/>
                  </a:solidFill>
                  <a:latin typeface="Cambria" panose="02040503050406030204" pitchFamily="18" charset="0"/>
                  <a:ea typeface="Cambria" panose="02040503050406030204" pitchFamily="18" charset="0"/>
                </a:rPr>
                <a:t>giá</a:t>
              </a:r>
              <a:endParaRPr lang="en-US" sz="2100">
                <a:solidFill>
                  <a:srgbClr val="002060"/>
                </a:solidFill>
                <a:latin typeface="Cambria" panose="02040503050406030204" pitchFamily="18" charset="0"/>
                <a:ea typeface="Cambria" panose="02040503050406030204" pitchFamily="18" charset="0"/>
              </a:endParaRPr>
            </a:p>
          </p:txBody>
        </p:sp>
        <p:sp>
          <p:nvSpPr>
            <p:cNvPr id="9" name="Rectangle 8">
              <a:extLst>
                <a:ext uri="{FF2B5EF4-FFF2-40B4-BE49-F238E27FC236}">
                  <a16:creationId xmlns:a16="http://schemas.microsoft.com/office/drawing/2014/main" id="{08B3854E-2B60-5DEB-3A8B-B476D2474394}"/>
                </a:ext>
              </a:extLst>
            </p:cNvPr>
            <p:cNvSpPr/>
            <p:nvPr/>
          </p:nvSpPr>
          <p:spPr>
            <a:xfrm>
              <a:off x="3070244" y="2677800"/>
              <a:ext cx="2649470" cy="247139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en-US" sz="2100" err="1">
                  <a:solidFill>
                    <a:srgbClr val="002060"/>
                  </a:solidFill>
                  <a:latin typeface="Cambria" panose="02040503050406030204" pitchFamily="18" charset="0"/>
                  <a:ea typeface="Cambria" panose="02040503050406030204" pitchFamily="18" charset="0"/>
                </a:rPr>
                <a:t>Phân</a:t>
              </a:r>
              <a:r>
                <a:rPr lang="en-US" sz="2100">
                  <a:solidFill>
                    <a:srgbClr val="002060"/>
                  </a:solidFill>
                  <a:latin typeface="Cambria" panose="02040503050406030204" pitchFamily="18" charset="0"/>
                  <a:ea typeface="Cambria" panose="02040503050406030204" pitchFamily="18" charset="0"/>
                </a:rPr>
                <a:t> </a:t>
              </a:r>
              <a:r>
                <a:rPr lang="en-US" sz="2100" err="1">
                  <a:solidFill>
                    <a:srgbClr val="002060"/>
                  </a:solidFill>
                  <a:latin typeface="Cambria" panose="02040503050406030204" pitchFamily="18" charset="0"/>
                  <a:ea typeface="Cambria" panose="02040503050406030204" pitchFamily="18" charset="0"/>
                </a:rPr>
                <a:t>tích</a:t>
              </a:r>
              <a:r>
                <a:rPr lang="en-US" sz="2100">
                  <a:solidFill>
                    <a:srgbClr val="002060"/>
                  </a:solidFill>
                  <a:latin typeface="Cambria" panose="02040503050406030204" pitchFamily="18" charset="0"/>
                  <a:ea typeface="Cambria" panose="02040503050406030204" pitchFamily="18" charset="0"/>
                </a:rPr>
                <a:t> </a:t>
              </a:r>
              <a:r>
                <a:rPr lang="en-US" sz="2100" err="1">
                  <a:solidFill>
                    <a:srgbClr val="002060"/>
                  </a:solidFill>
                  <a:latin typeface="Cambria" panose="02040503050406030204" pitchFamily="18" charset="0"/>
                  <a:ea typeface="Cambria" panose="02040503050406030204" pitchFamily="18" charset="0"/>
                </a:rPr>
                <a:t>quá</a:t>
              </a:r>
              <a:r>
                <a:rPr lang="en-US" sz="2100">
                  <a:solidFill>
                    <a:srgbClr val="002060"/>
                  </a:solidFill>
                  <a:latin typeface="Cambria" panose="02040503050406030204" pitchFamily="18" charset="0"/>
                  <a:ea typeface="Cambria" panose="02040503050406030204" pitchFamily="18" charset="0"/>
                </a:rPr>
                <a:t> </a:t>
              </a:r>
              <a:r>
                <a:rPr lang="en-US" sz="2100" err="1">
                  <a:solidFill>
                    <a:srgbClr val="002060"/>
                  </a:solidFill>
                  <a:latin typeface="Cambria" panose="02040503050406030204" pitchFamily="18" charset="0"/>
                  <a:ea typeface="Cambria" panose="02040503050406030204" pitchFamily="18" charset="0"/>
                </a:rPr>
                <a:t>trình</a:t>
              </a:r>
              <a:r>
                <a:rPr lang="en-US" sz="2100">
                  <a:solidFill>
                    <a:srgbClr val="002060"/>
                  </a:solidFill>
                  <a:latin typeface="Cambria" panose="02040503050406030204" pitchFamily="18" charset="0"/>
                  <a:ea typeface="Cambria" panose="02040503050406030204" pitchFamily="18" charset="0"/>
                </a:rPr>
                <a:t> </a:t>
              </a:r>
              <a:r>
                <a:rPr lang="en-US" sz="2100" err="1">
                  <a:solidFill>
                    <a:srgbClr val="002060"/>
                  </a:solidFill>
                  <a:latin typeface="Cambria" panose="02040503050406030204" pitchFamily="18" charset="0"/>
                  <a:ea typeface="Cambria" panose="02040503050406030204" pitchFamily="18" charset="0"/>
                </a:rPr>
                <a:t>thực</a:t>
              </a:r>
              <a:r>
                <a:rPr lang="en-US" sz="2100">
                  <a:solidFill>
                    <a:srgbClr val="002060"/>
                  </a:solidFill>
                  <a:latin typeface="Cambria" panose="02040503050406030204" pitchFamily="18" charset="0"/>
                  <a:ea typeface="Cambria" panose="02040503050406030204" pitchFamily="18" charset="0"/>
                </a:rPr>
                <a:t> </a:t>
              </a:r>
              <a:r>
                <a:rPr lang="en-US" sz="2100" err="1">
                  <a:solidFill>
                    <a:srgbClr val="002060"/>
                  </a:solidFill>
                  <a:latin typeface="Cambria" panose="02040503050406030204" pitchFamily="18" charset="0"/>
                  <a:ea typeface="Cambria" panose="02040503050406030204" pitchFamily="18" charset="0"/>
                </a:rPr>
                <a:t>hiện</a:t>
              </a:r>
              <a:r>
                <a:rPr lang="en-US" sz="2100">
                  <a:solidFill>
                    <a:srgbClr val="002060"/>
                  </a:solidFill>
                  <a:latin typeface="Cambria" panose="02040503050406030204" pitchFamily="18" charset="0"/>
                  <a:ea typeface="Cambria" panose="02040503050406030204" pitchFamily="18" charset="0"/>
                </a:rPr>
                <a:t> </a:t>
              </a:r>
              <a:r>
                <a:rPr lang="en-US" sz="2100" err="1">
                  <a:solidFill>
                    <a:srgbClr val="002060"/>
                  </a:solidFill>
                  <a:latin typeface="Cambria" panose="02040503050406030204" pitchFamily="18" charset="0"/>
                  <a:ea typeface="Cambria" panose="02040503050406030204" pitchFamily="18" charset="0"/>
                </a:rPr>
                <a:t>nhiệm</a:t>
              </a:r>
              <a:r>
                <a:rPr lang="en-US" sz="2100">
                  <a:solidFill>
                    <a:srgbClr val="002060"/>
                  </a:solidFill>
                  <a:latin typeface="Cambria" panose="02040503050406030204" pitchFamily="18" charset="0"/>
                  <a:ea typeface="Cambria" panose="02040503050406030204" pitchFamily="18" charset="0"/>
                </a:rPr>
                <a:t> </a:t>
              </a:r>
              <a:r>
                <a:rPr lang="en-US" sz="2100" err="1">
                  <a:solidFill>
                    <a:srgbClr val="002060"/>
                  </a:solidFill>
                  <a:latin typeface="Cambria" panose="02040503050406030204" pitchFamily="18" charset="0"/>
                  <a:ea typeface="Cambria" panose="02040503050406030204" pitchFamily="18" charset="0"/>
                </a:rPr>
                <a:t>vụ</a:t>
              </a:r>
              <a:r>
                <a:rPr lang="en-US" sz="2100">
                  <a:solidFill>
                    <a:srgbClr val="002060"/>
                  </a:solidFill>
                  <a:latin typeface="Cambria" panose="02040503050406030204" pitchFamily="18" charset="0"/>
                  <a:ea typeface="Cambria" panose="02040503050406030204" pitchFamily="18" charset="0"/>
                </a:rPr>
                <a:t> </a:t>
              </a:r>
              <a:r>
                <a:rPr lang="en-US" sz="2100" err="1">
                  <a:solidFill>
                    <a:srgbClr val="002060"/>
                  </a:solidFill>
                  <a:latin typeface="Cambria" panose="02040503050406030204" pitchFamily="18" charset="0"/>
                  <a:ea typeface="Cambria" panose="02040503050406030204" pitchFamily="18" charset="0"/>
                </a:rPr>
                <a:t>hoặc</a:t>
              </a:r>
              <a:r>
                <a:rPr lang="en-US" sz="2100">
                  <a:solidFill>
                    <a:srgbClr val="002060"/>
                  </a:solidFill>
                  <a:latin typeface="Cambria" panose="02040503050406030204" pitchFamily="18" charset="0"/>
                  <a:ea typeface="Cambria" panose="02040503050406030204" pitchFamily="18" charset="0"/>
                </a:rPr>
                <a:t> </a:t>
              </a:r>
              <a:r>
                <a:rPr lang="en-US" sz="2100" err="1">
                  <a:solidFill>
                    <a:srgbClr val="002060"/>
                  </a:solidFill>
                  <a:latin typeface="Cambria" panose="02040503050406030204" pitchFamily="18" charset="0"/>
                  <a:ea typeface="Cambria" panose="02040503050406030204" pitchFamily="18" charset="0"/>
                </a:rPr>
                <a:t>hoàn</a:t>
              </a:r>
              <a:r>
                <a:rPr lang="en-US" sz="2100">
                  <a:solidFill>
                    <a:srgbClr val="002060"/>
                  </a:solidFill>
                  <a:latin typeface="Cambria" panose="02040503050406030204" pitchFamily="18" charset="0"/>
                  <a:ea typeface="Cambria" panose="02040503050406030204" pitchFamily="18" charset="0"/>
                </a:rPr>
                <a:t> </a:t>
              </a:r>
              <a:r>
                <a:rPr lang="en-US" sz="2100" err="1">
                  <a:solidFill>
                    <a:srgbClr val="002060"/>
                  </a:solidFill>
                  <a:latin typeface="Cambria" panose="02040503050406030204" pitchFamily="18" charset="0"/>
                  <a:ea typeface="Cambria" panose="02040503050406030204" pitchFamily="18" charset="0"/>
                </a:rPr>
                <a:t>thành</a:t>
              </a:r>
              <a:r>
                <a:rPr lang="en-US" sz="2100">
                  <a:solidFill>
                    <a:srgbClr val="002060"/>
                  </a:solidFill>
                  <a:latin typeface="Cambria" panose="02040503050406030204" pitchFamily="18" charset="0"/>
                  <a:ea typeface="Cambria" panose="02040503050406030204" pitchFamily="18" charset="0"/>
                </a:rPr>
                <a:t> </a:t>
              </a:r>
              <a:r>
                <a:rPr lang="en-US" sz="2100" err="1">
                  <a:solidFill>
                    <a:srgbClr val="002060"/>
                  </a:solidFill>
                  <a:latin typeface="Cambria" panose="02040503050406030204" pitchFamily="18" charset="0"/>
                  <a:ea typeface="Cambria" panose="02040503050406030204" pitchFamily="18" charset="0"/>
                </a:rPr>
                <a:t>sản</a:t>
              </a:r>
              <a:r>
                <a:rPr lang="en-US" sz="2100">
                  <a:solidFill>
                    <a:srgbClr val="002060"/>
                  </a:solidFill>
                  <a:latin typeface="Cambria" panose="02040503050406030204" pitchFamily="18" charset="0"/>
                  <a:ea typeface="Cambria" panose="02040503050406030204" pitchFamily="18" charset="0"/>
                </a:rPr>
                <a:t> </a:t>
              </a:r>
              <a:r>
                <a:rPr lang="en-US" sz="2100" err="1">
                  <a:solidFill>
                    <a:srgbClr val="002060"/>
                  </a:solidFill>
                  <a:latin typeface="Cambria" panose="02040503050406030204" pitchFamily="18" charset="0"/>
                  <a:ea typeface="Cambria" panose="02040503050406030204" pitchFamily="18" charset="0"/>
                </a:rPr>
                <a:t>phẩm</a:t>
              </a:r>
              <a:r>
                <a:rPr lang="en-US" sz="2100">
                  <a:solidFill>
                    <a:srgbClr val="002060"/>
                  </a:solidFill>
                  <a:latin typeface="Cambria" panose="02040503050406030204" pitchFamily="18" charset="0"/>
                  <a:ea typeface="Cambria" panose="02040503050406030204" pitchFamily="18" charset="0"/>
                </a:rPr>
                <a:t> </a:t>
              </a:r>
              <a:r>
                <a:rPr lang="en-US" sz="2100" err="1">
                  <a:solidFill>
                    <a:srgbClr val="002060"/>
                  </a:solidFill>
                  <a:latin typeface="Cambria" panose="02040503050406030204" pitchFamily="18" charset="0"/>
                  <a:ea typeface="Cambria" panose="02040503050406030204" pitchFamily="18" charset="0"/>
                </a:rPr>
                <a:t>của</a:t>
              </a:r>
              <a:r>
                <a:rPr lang="en-US" sz="2100">
                  <a:solidFill>
                    <a:srgbClr val="002060"/>
                  </a:solidFill>
                  <a:latin typeface="Cambria" panose="02040503050406030204" pitchFamily="18" charset="0"/>
                  <a:ea typeface="Cambria" panose="02040503050406030204" pitchFamily="18" charset="0"/>
                </a:rPr>
                <a:t> HS </a:t>
              </a:r>
              <a:r>
                <a:rPr lang="en-US" sz="2100" err="1">
                  <a:solidFill>
                    <a:srgbClr val="002060"/>
                  </a:solidFill>
                  <a:latin typeface="Cambria" panose="02040503050406030204" pitchFamily="18" charset="0"/>
                  <a:ea typeface="Cambria" panose="02040503050406030204" pitchFamily="18" charset="0"/>
                </a:rPr>
                <a:t>thành</a:t>
              </a:r>
              <a:r>
                <a:rPr lang="en-US" sz="2100">
                  <a:solidFill>
                    <a:srgbClr val="002060"/>
                  </a:solidFill>
                  <a:latin typeface="Cambria" panose="02040503050406030204" pitchFamily="18" charset="0"/>
                  <a:ea typeface="Cambria" panose="02040503050406030204" pitchFamily="18" charset="0"/>
                </a:rPr>
                <a:t> </a:t>
              </a:r>
              <a:r>
                <a:rPr lang="en-US" sz="2100" err="1">
                  <a:solidFill>
                    <a:srgbClr val="002060"/>
                  </a:solidFill>
                  <a:latin typeface="Cambria" panose="02040503050406030204" pitchFamily="18" charset="0"/>
                  <a:ea typeface="Cambria" panose="02040503050406030204" pitchFamily="18" charset="0"/>
                </a:rPr>
                <a:t>các</a:t>
              </a:r>
              <a:r>
                <a:rPr lang="en-US" sz="2100">
                  <a:solidFill>
                    <a:srgbClr val="002060"/>
                  </a:solidFill>
                  <a:latin typeface="Cambria" panose="02040503050406030204" pitchFamily="18" charset="0"/>
                  <a:ea typeface="Cambria" panose="02040503050406030204" pitchFamily="18" charset="0"/>
                </a:rPr>
                <a:t> </a:t>
              </a:r>
              <a:r>
                <a:rPr lang="en-US" sz="2100" err="1">
                  <a:solidFill>
                    <a:srgbClr val="002060"/>
                  </a:solidFill>
                  <a:latin typeface="Cambria" panose="02040503050406030204" pitchFamily="18" charset="0"/>
                  <a:ea typeface="Cambria" panose="02040503050406030204" pitchFamily="18" charset="0"/>
                </a:rPr>
                <a:t>yếu</a:t>
              </a:r>
              <a:r>
                <a:rPr lang="en-US" sz="2100">
                  <a:solidFill>
                    <a:srgbClr val="002060"/>
                  </a:solidFill>
                  <a:latin typeface="Cambria" panose="02040503050406030204" pitchFamily="18" charset="0"/>
                  <a:ea typeface="Cambria" panose="02040503050406030204" pitchFamily="18" charset="0"/>
                </a:rPr>
                <a:t> </a:t>
              </a:r>
              <a:r>
                <a:rPr lang="en-US" sz="2100" err="1">
                  <a:solidFill>
                    <a:srgbClr val="002060"/>
                  </a:solidFill>
                  <a:latin typeface="Cambria" panose="02040503050406030204" pitchFamily="18" charset="0"/>
                  <a:ea typeface="Cambria" panose="02040503050406030204" pitchFamily="18" charset="0"/>
                </a:rPr>
                <a:t>tố</a:t>
              </a:r>
              <a:r>
                <a:rPr lang="en-US" sz="2100">
                  <a:solidFill>
                    <a:srgbClr val="002060"/>
                  </a:solidFill>
                  <a:latin typeface="Cambria" panose="02040503050406030204" pitchFamily="18" charset="0"/>
                  <a:ea typeface="Cambria" panose="02040503050406030204" pitchFamily="18" charset="0"/>
                </a:rPr>
                <a:t> </a:t>
              </a:r>
              <a:r>
                <a:rPr lang="en-US" sz="2100" err="1">
                  <a:solidFill>
                    <a:srgbClr val="002060"/>
                  </a:solidFill>
                  <a:latin typeface="Cambria" panose="02040503050406030204" pitchFamily="18" charset="0"/>
                  <a:ea typeface="Cambria" panose="02040503050406030204" pitchFamily="18" charset="0"/>
                </a:rPr>
                <a:t>cấu</a:t>
              </a:r>
              <a:r>
                <a:rPr lang="en-US" sz="2100">
                  <a:solidFill>
                    <a:srgbClr val="002060"/>
                  </a:solidFill>
                  <a:latin typeface="Cambria" panose="02040503050406030204" pitchFamily="18" charset="0"/>
                  <a:ea typeface="Cambria" panose="02040503050406030204" pitchFamily="18" charset="0"/>
                </a:rPr>
                <a:t> </a:t>
              </a:r>
              <a:r>
                <a:rPr lang="en-US" sz="2100" err="1">
                  <a:solidFill>
                    <a:srgbClr val="002060"/>
                  </a:solidFill>
                  <a:latin typeface="Cambria" panose="02040503050406030204" pitchFamily="18" charset="0"/>
                  <a:ea typeface="Cambria" panose="02040503050406030204" pitchFamily="18" charset="0"/>
                </a:rPr>
                <a:t>thành</a:t>
              </a:r>
              <a:r>
                <a:rPr lang="en-US" sz="2100">
                  <a:solidFill>
                    <a:srgbClr val="002060"/>
                  </a:solidFill>
                  <a:latin typeface="Cambria" panose="02040503050406030204" pitchFamily="18" charset="0"/>
                  <a:ea typeface="Cambria" panose="02040503050406030204" pitchFamily="18" charset="0"/>
                </a:rPr>
                <a:t> </a:t>
              </a:r>
              <a:r>
                <a:rPr lang="en-US" sz="2100" err="1">
                  <a:solidFill>
                    <a:srgbClr val="002060"/>
                  </a:solidFill>
                  <a:latin typeface="Cambria" panose="02040503050406030204" pitchFamily="18" charset="0"/>
                  <a:ea typeface="Cambria" panose="02040503050406030204" pitchFamily="18" charset="0"/>
                </a:rPr>
                <a:t>từ</a:t>
              </a:r>
              <a:r>
                <a:rPr lang="en-US" sz="2100">
                  <a:solidFill>
                    <a:srgbClr val="002060"/>
                  </a:solidFill>
                  <a:latin typeface="Cambria" panose="02040503050406030204" pitchFamily="18" charset="0"/>
                  <a:ea typeface="Cambria" panose="02040503050406030204" pitchFamily="18" charset="0"/>
                </a:rPr>
                <a:t> YCCĐ </a:t>
              </a:r>
              <a:r>
                <a:rPr lang="en-US" sz="2100" err="1">
                  <a:solidFill>
                    <a:srgbClr val="002060"/>
                  </a:solidFill>
                  <a:latin typeface="Cambria" panose="02040503050406030204" pitchFamily="18" charset="0"/>
                  <a:ea typeface="Cambria" panose="02040503050406030204" pitchFamily="18" charset="0"/>
                </a:rPr>
                <a:t>và</a:t>
              </a:r>
              <a:r>
                <a:rPr lang="en-US" sz="2100">
                  <a:solidFill>
                    <a:srgbClr val="002060"/>
                  </a:solidFill>
                  <a:latin typeface="Cambria" panose="02040503050406030204" pitchFamily="18" charset="0"/>
                  <a:ea typeface="Cambria" panose="02040503050406030204" pitchFamily="18" charset="0"/>
                </a:rPr>
                <a:t> </a:t>
              </a:r>
              <a:r>
                <a:rPr lang="en-US" sz="2100" err="1">
                  <a:solidFill>
                    <a:srgbClr val="002060"/>
                  </a:solidFill>
                  <a:latin typeface="Cambria" panose="02040503050406030204" pitchFamily="18" charset="0"/>
                  <a:ea typeface="Cambria" panose="02040503050406030204" pitchFamily="18" charset="0"/>
                </a:rPr>
                <a:t>nội</a:t>
              </a:r>
              <a:r>
                <a:rPr lang="en-US" sz="2100">
                  <a:solidFill>
                    <a:srgbClr val="002060"/>
                  </a:solidFill>
                  <a:latin typeface="Cambria" panose="02040503050406030204" pitchFamily="18" charset="0"/>
                  <a:ea typeface="Cambria" panose="02040503050406030204" pitchFamily="18" charset="0"/>
                </a:rPr>
                <a:t> dung </a:t>
              </a:r>
              <a:r>
                <a:rPr lang="en-US" sz="2100" err="1">
                  <a:solidFill>
                    <a:srgbClr val="002060"/>
                  </a:solidFill>
                  <a:latin typeface="Cambria" panose="02040503050406030204" pitchFamily="18" charset="0"/>
                  <a:ea typeface="Cambria" panose="02040503050406030204" pitchFamily="18" charset="0"/>
                </a:rPr>
                <a:t>đánh</a:t>
              </a:r>
              <a:r>
                <a:rPr lang="en-US" sz="2100">
                  <a:solidFill>
                    <a:srgbClr val="002060"/>
                  </a:solidFill>
                  <a:latin typeface="Cambria" panose="02040503050406030204" pitchFamily="18" charset="0"/>
                  <a:ea typeface="Cambria" panose="02040503050406030204" pitchFamily="18" charset="0"/>
                </a:rPr>
                <a:t> </a:t>
              </a:r>
              <a:r>
                <a:rPr lang="en-US" sz="2100" err="1">
                  <a:solidFill>
                    <a:srgbClr val="002060"/>
                  </a:solidFill>
                  <a:latin typeface="Cambria" panose="02040503050406030204" pitchFamily="18" charset="0"/>
                  <a:ea typeface="Cambria" panose="02040503050406030204" pitchFamily="18" charset="0"/>
                </a:rPr>
                <a:t>giá</a:t>
              </a:r>
              <a:endParaRPr lang="en-US" sz="2100">
                <a:solidFill>
                  <a:srgbClr val="002060"/>
                </a:solidFill>
                <a:latin typeface="Cambria" panose="02040503050406030204" pitchFamily="18" charset="0"/>
                <a:ea typeface="Cambria" panose="02040503050406030204" pitchFamily="18" charset="0"/>
              </a:endParaRPr>
            </a:p>
          </p:txBody>
        </p:sp>
        <p:sp>
          <p:nvSpPr>
            <p:cNvPr id="10" name="Rectangle 9">
              <a:extLst>
                <a:ext uri="{FF2B5EF4-FFF2-40B4-BE49-F238E27FC236}">
                  <a16:creationId xmlns:a16="http://schemas.microsoft.com/office/drawing/2014/main" id="{405D2224-1441-027C-2BF8-4AF80433F050}"/>
                </a:ext>
              </a:extLst>
            </p:cNvPr>
            <p:cNvSpPr/>
            <p:nvPr/>
          </p:nvSpPr>
          <p:spPr>
            <a:xfrm>
              <a:off x="6157618" y="3207124"/>
              <a:ext cx="2598665" cy="263454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100" err="1">
                  <a:solidFill>
                    <a:srgbClr val="002060"/>
                  </a:solidFill>
                  <a:latin typeface="Cambria" panose="02040503050406030204" pitchFamily="18" charset="0"/>
                  <a:ea typeface="Cambria" panose="02040503050406030204" pitchFamily="18" charset="0"/>
                </a:rPr>
                <a:t>Trình</a:t>
              </a:r>
              <a:r>
                <a:rPr lang="en-US" sz="2100">
                  <a:solidFill>
                    <a:srgbClr val="002060"/>
                  </a:solidFill>
                  <a:latin typeface="Cambria" panose="02040503050406030204" pitchFamily="18" charset="0"/>
                  <a:ea typeface="Cambria" panose="02040503050406030204" pitchFamily="18" charset="0"/>
                </a:rPr>
                <a:t> </a:t>
              </a:r>
              <a:r>
                <a:rPr lang="en-US" sz="2100" err="1">
                  <a:solidFill>
                    <a:srgbClr val="002060"/>
                  </a:solidFill>
                  <a:latin typeface="Cambria" panose="02040503050406030204" pitchFamily="18" charset="0"/>
                  <a:ea typeface="Cambria" panose="02040503050406030204" pitchFamily="18" charset="0"/>
                </a:rPr>
                <a:t>bày</a:t>
              </a:r>
              <a:r>
                <a:rPr lang="en-US" sz="2100">
                  <a:solidFill>
                    <a:srgbClr val="002060"/>
                  </a:solidFill>
                  <a:latin typeface="Cambria" panose="02040503050406030204" pitchFamily="18" charset="0"/>
                  <a:ea typeface="Cambria" panose="02040503050406030204" pitchFamily="18" charset="0"/>
                </a:rPr>
                <a:t> </a:t>
              </a:r>
              <a:r>
                <a:rPr lang="en-US" sz="2100" err="1">
                  <a:solidFill>
                    <a:srgbClr val="002060"/>
                  </a:solidFill>
                  <a:latin typeface="Cambria" panose="02040503050406030204" pitchFamily="18" charset="0"/>
                  <a:ea typeface="Cambria" panose="02040503050406030204" pitchFamily="18" charset="0"/>
                </a:rPr>
                <a:t>các</a:t>
              </a:r>
              <a:r>
                <a:rPr lang="en-US" sz="2100">
                  <a:solidFill>
                    <a:srgbClr val="002060"/>
                  </a:solidFill>
                  <a:latin typeface="Cambria" panose="02040503050406030204" pitchFamily="18" charset="0"/>
                  <a:ea typeface="Cambria" panose="02040503050406030204" pitchFamily="18" charset="0"/>
                </a:rPr>
                <a:t> </a:t>
              </a:r>
              <a:r>
                <a:rPr lang="en-US" sz="2100" err="1">
                  <a:solidFill>
                    <a:srgbClr val="002060"/>
                  </a:solidFill>
                  <a:latin typeface="Cambria" panose="02040503050406030204" pitchFamily="18" charset="0"/>
                  <a:ea typeface="Cambria" panose="02040503050406030204" pitchFamily="18" charset="0"/>
                </a:rPr>
                <a:t>biểu</a:t>
              </a:r>
              <a:r>
                <a:rPr lang="en-US" sz="2100">
                  <a:solidFill>
                    <a:srgbClr val="002060"/>
                  </a:solidFill>
                  <a:latin typeface="Cambria" panose="02040503050406030204" pitchFamily="18" charset="0"/>
                  <a:ea typeface="Cambria" panose="02040503050406030204" pitchFamily="18" charset="0"/>
                </a:rPr>
                <a:t> </a:t>
              </a:r>
              <a:r>
                <a:rPr lang="en-US" sz="2100" err="1">
                  <a:solidFill>
                    <a:srgbClr val="002060"/>
                  </a:solidFill>
                  <a:latin typeface="Cambria" panose="02040503050406030204" pitchFamily="18" charset="0"/>
                  <a:ea typeface="Cambria" panose="02040503050406030204" pitchFamily="18" charset="0"/>
                </a:rPr>
                <a:t>hiện</a:t>
              </a:r>
              <a:r>
                <a:rPr lang="en-US" sz="2100">
                  <a:solidFill>
                    <a:srgbClr val="002060"/>
                  </a:solidFill>
                  <a:latin typeface="Cambria" panose="02040503050406030204" pitchFamily="18" charset="0"/>
                  <a:ea typeface="Cambria" panose="02040503050406030204" pitchFamily="18" charset="0"/>
                </a:rPr>
                <a:t>/ </a:t>
              </a:r>
              <a:r>
                <a:rPr lang="en-US" sz="2100" err="1">
                  <a:solidFill>
                    <a:srgbClr val="002060"/>
                  </a:solidFill>
                  <a:latin typeface="Cambria" panose="02040503050406030204" pitchFamily="18" charset="0"/>
                  <a:ea typeface="Cambria" panose="02040503050406030204" pitchFamily="18" charset="0"/>
                </a:rPr>
                <a:t>đặc</a:t>
              </a:r>
              <a:r>
                <a:rPr lang="en-US" sz="2100">
                  <a:solidFill>
                    <a:srgbClr val="002060"/>
                  </a:solidFill>
                  <a:latin typeface="Cambria" panose="02040503050406030204" pitchFamily="18" charset="0"/>
                  <a:ea typeface="Cambria" panose="02040503050406030204" pitchFamily="18" charset="0"/>
                </a:rPr>
                <a:t> </a:t>
              </a:r>
              <a:r>
                <a:rPr lang="en-US" sz="2100" err="1">
                  <a:solidFill>
                    <a:srgbClr val="002060"/>
                  </a:solidFill>
                  <a:latin typeface="Cambria" panose="02040503050406030204" pitchFamily="18" charset="0"/>
                  <a:ea typeface="Cambria" panose="02040503050406030204" pitchFamily="18" charset="0"/>
                </a:rPr>
                <a:t>điểm</a:t>
              </a:r>
              <a:r>
                <a:rPr lang="en-US" sz="2100">
                  <a:solidFill>
                    <a:srgbClr val="002060"/>
                  </a:solidFill>
                  <a:latin typeface="Cambria" panose="02040503050406030204" pitchFamily="18" charset="0"/>
                  <a:ea typeface="Cambria" panose="02040503050406030204" pitchFamily="18" charset="0"/>
                </a:rPr>
                <a:t> </a:t>
              </a:r>
              <a:r>
                <a:rPr lang="en-US" sz="2100" err="1">
                  <a:solidFill>
                    <a:srgbClr val="002060"/>
                  </a:solidFill>
                  <a:latin typeface="Cambria" panose="02040503050406030204" pitchFamily="18" charset="0"/>
                  <a:ea typeface="Cambria" panose="02040503050406030204" pitchFamily="18" charset="0"/>
                </a:rPr>
                <a:t>theo</a:t>
              </a:r>
              <a:r>
                <a:rPr lang="en-US" sz="2100">
                  <a:solidFill>
                    <a:srgbClr val="002060"/>
                  </a:solidFill>
                  <a:latin typeface="Cambria" panose="02040503050406030204" pitchFamily="18" charset="0"/>
                  <a:ea typeface="Cambria" panose="02040503050406030204" pitchFamily="18" charset="0"/>
                </a:rPr>
                <a:t> </a:t>
              </a:r>
              <a:r>
                <a:rPr lang="en-US" sz="2100" err="1">
                  <a:solidFill>
                    <a:srgbClr val="002060"/>
                  </a:solidFill>
                  <a:latin typeface="Cambria" panose="02040503050406030204" pitchFamily="18" charset="0"/>
                  <a:ea typeface="Cambria" panose="02040503050406030204" pitchFamily="18" charset="0"/>
                </a:rPr>
                <a:t>một</a:t>
              </a:r>
              <a:r>
                <a:rPr lang="en-US" sz="2100">
                  <a:solidFill>
                    <a:srgbClr val="002060"/>
                  </a:solidFill>
                  <a:latin typeface="Cambria" panose="02040503050406030204" pitchFamily="18" charset="0"/>
                  <a:ea typeface="Cambria" panose="02040503050406030204" pitchFamily="18" charset="0"/>
                </a:rPr>
                <a:t> </a:t>
              </a:r>
              <a:r>
                <a:rPr lang="en-US" sz="2100" err="1">
                  <a:solidFill>
                    <a:srgbClr val="002060"/>
                  </a:solidFill>
                  <a:latin typeface="Cambria" panose="02040503050406030204" pitchFamily="18" charset="0"/>
                  <a:ea typeface="Cambria" panose="02040503050406030204" pitchFamily="18" charset="0"/>
                </a:rPr>
                <a:t>trình</a:t>
              </a:r>
              <a:r>
                <a:rPr lang="en-US" sz="2100">
                  <a:solidFill>
                    <a:srgbClr val="002060"/>
                  </a:solidFill>
                  <a:latin typeface="Cambria" panose="02040503050406030204" pitchFamily="18" charset="0"/>
                  <a:ea typeface="Cambria" panose="02040503050406030204" pitchFamily="18" charset="0"/>
                </a:rPr>
                <a:t> </a:t>
              </a:r>
              <a:r>
                <a:rPr lang="en-US" sz="2100" err="1">
                  <a:solidFill>
                    <a:srgbClr val="002060"/>
                  </a:solidFill>
                  <a:latin typeface="Cambria" panose="02040503050406030204" pitchFamily="18" charset="0"/>
                  <a:ea typeface="Cambria" panose="02040503050406030204" pitchFamily="18" charset="0"/>
                </a:rPr>
                <a:t>tự</a:t>
              </a:r>
              <a:r>
                <a:rPr lang="en-US" sz="2100">
                  <a:solidFill>
                    <a:srgbClr val="002060"/>
                  </a:solidFill>
                  <a:latin typeface="Cambria" panose="02040503050406030204" pitchFamily="18" charset="0"/>
                  <a:ea typeface="Cambria" panose="02040503050406030204" pitchFamily="18" charset="0"/>
                </a:rPr>
                <a:t> </a:t>
              </a:r>
              <a:r>
                <a:rPr lang="en-US" sz="2100" err="1">
                  <a:solidFill>
                    <a:srgbClr val="002060"/>
                  </a:solidFill>
                  <a:latin typeface="Cambria" panose="02040503050406030204" pitchFamily="18" charset="0"/>
                  <a:ea typeface="Cambria" panose="02040503050406030204" pitchFamily="18" charset="0"/>
                </a:rPr>
                <a:t>và</a:t>
              </a:r>
              <a:r>
                <a:rPr lang="en-US" sz="2100">
                  <a:solidFill>
                    <a:srgbClr val="002060"/>
                  </a:solidFill>
                  <a:latin typeface="Cambria" panose="02040503050406030204" pitchFamily="18" charset="0"/>
                  <a:ea typeface="Cambria" panose="02040503050406030204" pitchFamily="18" charset="0"/>
                </a:rPr>
                <a:t> </a:t>
              </a:r>
              <a:r>
                <a:rPr lang="en-US" sz="2100" err="1">
                  <a:solidFill>
                    <a:srgbClr val="002060"/>
                  </a:solidFill>
                  <a:latin typeface="Cambria" panose="02040503050406030204" pitchFamily="18" charset="0"/>
                  <a:ea typeface="Cambria" panose="02040503050406030204" pitchFamily="18" charset="0"/>
                </a:rPr>
                <a:t>đánh</a:t>
              </a:r>
              <a:r>
                <a:rPr lang="en-US" sz="2100">
                  <a:solidFill>
                    <a:srgbClr val="002060"/>
                  </a:solidFill>
                  <a:latin typeface="Cambria" panose="02040503050406030204" pitchFamily="18" charset="0"/>
                  <a:ea typeface="Cambria" panose="02040503050406030204" pitchFamily="18" charset="0"/>
                </a:rPr>
                <a:t> </a:t>
              </a:r>
              <a:r>
                <a:rPr lang="en-US" sz="2100" err="1">
                  <a:solidFill>
                    <a:srgbClr val="002060"/>
                  </a:solidFill>
                  <a:latin typeface="Cambria" panose="02040503050406030204" pitchFamily="18" charset="0"/>
                  <a:ea typeface="Cambria" panose="02040503050406030204" pitchFamily="18" charset="0"/>
                </a:rPr>
                <a:t>giá</a:t>
              </a:r>
              <a:r>
                <a:rPr lang="en-US" sz="2100">
                  <a:solidFill>
                    <a:srgbClr val="002060"/>
                  </a:solidFill>
                  <a:latin typeface="Cambria" panose="02040503050406030204" pitchFamily="18" charset="0"/>
                  <a:ea typeface="Cambria" panose="02040503050406030204" pitchFamily="18" charset="0"/>
                </a:rPr>
                <a:t> </a:t>
              </a:r>
              <a:r>
                <a:rPr lang="en-US" sz="2100" err="1">
                  <a:solidFill>
                    <a:srgbClr val="002060"/>
                  </a:solidFill>
                  <a:latin typeface="Cambria" panose="02040503050406030204" pitchFamily="18" charset="0"/>
                  <a:ea typeface="Cambria" panose="02040503050406030204" pitchFamily="18" charset="0"/>
                </a:rPr>
                <a:t>mức</a:t>
              </a:r>
              <a:r>
                <a:rPr lang="en-US" sz="2100">
                  <a:solidFill>
                    <a:srgbClr val="002060"/>
                  </a:solidFill>
                  <a:latin typeface="Cambria" panose="02040503050406030204" pitchFamily="18" charset="0"/>
                  <a:ea typeface="Cambria" panose="02040503050406030204" pitchFamily="18" charset="0"/>
                </a:rPr>
                <a:t> </a:t>
              </a:r>
              <a:r>
                <a:rPr lang="en-US" sz="2100" err="1">
                  <a:solidFill>
                    <a:srgbClr val="002060"/>
                  </a:solidFill>
                  <a:latin typeface="Cambria" panose="02040503050406030204" pitchFamily="18" charset="0"/>
                  <a:ea typeface="Cambria" panose="02040503050406030204" pitchFamily="18" charset="0"/>
                </a:rPr>
                <a:t>độ</a:t>
              </a:r>
              <a:r>
                <a:rPr lang="en-US" sz="2100">
                  <a:solidFill>
                    <a:srgbClr val="002060"/>
                  </a:solidFill>
                  <a:latin typeface="Cambria" panose="02040503050406030204" pitchFamily="18" charset="0"/>
                  <a:ea typeface="Cambria" panose="02040503050406030204" pitchFamily="18" charset="0"/>
                </a:rPr>
                <a:t> </a:t>
              </a:r>
              <a:r>
                <a:rPr lang="en-US" sz="2100" err="1">
                  <a:solidFill>
                    <a:srgbClr val="002060"/>
                  </a:solidFill>
                  <a:latin typeface="Cambria" panose="02040503050406030204" pitchFamily="18" charset="0"/>
                  <a:ea typeface="Cambria" panose="02040503050406030204" pitchFamily="18" charset="0"/>
                </a:rPr>
                <a:t>xuất</a:t>
              </a:r>
              <a:r>
                <a:rPr lang="en-US" sz="2100">
                  <a:solidFill>
                    <a:srgbClr val="002060"/>
                  </a:solidFill>
                  <a:latin typeface="Cambria" panose="02040503050406030204" pitchFamily="18" charset="0"/>
                  <a:ea typeface="Cambria" panose="02040503050406030204" pitchFamily="18" charset="0"/>
                </a:rPr>
                <a:t> </a:t>
              </a:r>
              <a:r>
                <a:rPr lang="en-US" sz="2100" err="1">
                  <a:solidFill>
                    <a:srgbClr val="002060"/>
                  </a:solidFill>
                  <a:latin typeface="Cambria" panose="02040503050406030204" pitchFamily="18" charset="0"/>
                  <a:ea typeface="Cambria" panose="02040503050406030204" pitchFamily="18" charset="0"/>
                </a:rPr>
                <a:t>hiện</a:t>
              </a:r>
              <a:r>
                <a:rPr lang="en-US" sz="2100">
                  <a:solidFill>
                    <a:srgbClr val="002060"/>
                  </a:solidFill>
                  <a:latin typeface="Cambria" panose="02040503050406030204" pitchFamily="18" charset="0"/>
                  <a:ea typeface="Cambria" panose="02040503050406030204" pitchFamily="18" charset="0"/>
                </a:rPr>
                <a:t> hay </a:t>
              </a:r>
              <a:r>
                <a:rPr lang="en-US" sz="2100" err="1">
                  <a:solidFill>
                    <a:srgbClr val="002060"/>
                  </a:solidFill>
                  <a:latin typeface="Cambria" panose="02040503050406030204" pitchFamily="18" charset="0"/>
                  <a:ea typeface="Cambria" panose="02040503050406030204" pitchFamily="18" charset="0"/>
                </a:rPr>
                <a:t>không</a:t>
              </a:r>
              <a:r>
                <a:rPr lang="en-US" sz="2100">
                  <a:solidFill>
                    <a:srgbClr val="002060"/>
                  </a:solidFill>
                  <a:latin typeface="Cambria" panose="02040503050406030204" pitchFamily="18" charset="0"/>
                  <a:ea typeface="Cambria" panose="02040503050406030204" pitchFamily="18" charset="0"/>
                </a:rPr>
                <a:t> </a:t>
              </a:r>
              <a:r>
                <a:rPr lang="en-US" sz="2100" err="1">
                  <a:solidFill>
                    <a:srgbClr val="002060"/>
                  </a:solidFill>
                  <a:latin typeface="Cambria" panose="02040503050406030204" pitchFamily="18" charset="0"/>
                  <a:ea typeface="Cambria" panose="02040503050406030204" pitchFamily="18" charset="0"/>
                </a:rPr>
                <a:t>xuất</a:t>
              </a:r>
              <a:r>
                <a:rPr lang="en-US" sz="2100">
                  <a:solidFill>
                    <a:srgbClr val="002060"/>
                  </a:solidFill>
                  <a:latin typeface="Cambria" panose="02040503050406030204" pitchFamily="18" charset="0"/>
                  <a:ea typeface="Cambria" panose="02040503050406030204" pitchFamily="18" charset="0"/>
                </a:rPr>
                <a:t> </a:t>
              </a:r>
              <a:r>
                <a:rPr lang="en-US" sz="2100" err="1">
                  <a:solidFill>
                    <a:srgbClr val="002060"/>
                  </a:solidFill>
                  <a:latin typeface="Cambria" panose="02040503050406030204" pitchFamily="18" charset="0"/>
                  <a:ea typeface="Cambria" panose="02040503050406030204" pitchFamily="18" charset="0"/>
                </a:rPr>
                <a:t>hiện</a:t>
              </a:r>
              <a:r>
                <a:rPr lang="en-US" sz="2100">
                  <a:solidFill>
                    <a:srgbClr val="002060"/>
                  </a:solidFill>
                  <a:latin typeface="Cambria" panose="02040503050406030204" pitchFamily="18" charset="0"/>
                  <a:ea typeface="Cambria" panose="02040503050406030204" pitchFamily="18" charset="0"/>
                </a:rPr>
                <a:t> </a:t>
              </a:r>
              <a:r>
                <a:rPr lang="en-US" sz="2100" err="1">
                  <a:solidFill>
                    <a:srgbClr val="002060"/>
                  </a:solidFill>
                  <a:latin typeface="Cambria" panose="02040503050406030204" pitchFamily="18" charset="0"/>
                  <a:ea typeface="Cambria" panose="02040503050406030204" pitchFamily="18" charset="0"/>
                </a:rPr>
                <a:t>của</a:t>
              </a:r>
              <a:r>
                <a:rPr lang="en-US" sz="2100">
                  <a:solidFill>
                    <a:srgbClr val="002060"/>
                  </a:solidFill>
                  <a:latin typeface="Cambria" panose="02040503050406030204" pitchFamily="18" charset="0"/>
                  <a:ea typeface="Cambria" panose="02040503050406030204" pitchFamily="18" charset="0"/>
                </a:rPr>
                <a:t> </a:t>
              </a:r>
              <a:r>
                <a:rPr lang="en-US" sz="2100" err="1">
                  <a:solidFill>
                    <a:srgbClr val="002060"/>
                  </a:solidFill>
                  <a:latin typeface="Cambria" panose="02040503050406030204" pitchFamily="18" charset="0"/>
                  <a:ea typeface="Cambria" panose="02040503050406030204" pitchFamily="18" charset="0"/>
                </a:rPr>
                <a:t>biểu</a:t>
              </a:r>
              <a:r>
                <a:rPr lang="en-US" sz="2100">
                  <a:solidFill>
                    <a:srgbClr val="002060"/>
                  </a:solidFill>
                  <a:latin typeface="Cambria" panose="02040503050406030204" pitchFamily="18" charset="0"/>
                  <a:ea typeface="Cambria" panose="02040503050406030204" pitchFamily="18" charset="0"/>
                </a:rPr>
                <a:t> </a:t>
              </a:r>
              <a:r>
                <a:rPr lang="en-US" sz="2100" err="1">
                  <a:solidFill>
                    <a:srgbClr val="002060"/>
                  </a:solidFill>
                  <a:latin typeface="Cambria" panose="02040503050406030204" pitchFamily="18" charset="0"/>
                  <a:ea typeface="Cambria" panose="02040503050406030204" pitchFamily="18" charset="0"/>
                </a:rPr>
                <a:t>hiện</a:t>
              </a:r>
              <a:r>
                <a:rPr lang="en-US" sz="2100">
                  <a:solidFill>
                    <a:srgbClr val="002060"/>
                  </a:solidFill>
                  <a:latin typeface="Cambria" panose="02040503050406030204" pitchFamily="18" charset="0"/>
                  <a:ea typeface="Cambria" panose="02040503050406030204" pitchFamily="18" charset="0"/>
                </a:rPr>
                <a:t>/ </a:t>
              </a:r>
              <a:r>
                <a:rPr lang="en-US" sz="2100" err="1">
                  <a:solidFill>
                    <a:srgbClr val="002060"/>
                  </a:solidFill>
                  <a:latin typeface="Cambria" panose="02040503050406030204" pitchFamily="18" charset="0"/>
                  <a:ea typeface="Cambria" panose="02040503050406030204" pitchFamily="18" charset="0"/>
                </a:rPr>
                <a:t>đặc</a:t>
              </a:r>
              <a:r>
                <a:rPr lang="en-US" sz="2100">
                  <a:solidFill>
                    <a:srgbClr val="002060"/>
                  </a:solidFill>
                  <a:latin typeface="Cambria" panose="02040503050406030204" pitchFamily="18" charset="0"/>
                  <a:ea typeface="Cambria" panose="02040503050406030204" pitchFamily="18" charset="0"/>
                </a:rPr>
                <a:t> </a:t>
              </a:r>
              <a:r>
                <a:rPr lang="en-US" sz="2100" err="1">
                  <a:solidFill>
                    <a:srgbClr val="002060"/>
                  </a:solidFill>
                  <a:latin typeface="Cambria" panose="02040503050406030204" pitchFamily="18" charset="0"/>
                  <a:ea typeface="Cambria" panose="02040503050406030204" pitchFamily="18" charset="0"/>
                </a:rPr>
                <a:t>điểm</a:t>
              </a:r>
              <a:r>
                <a:rPr lang="en-US" sz="2100">
                  <a:solidFill>
                    <a:srgbClr val="002060"/>
                  </a:solidFill>
                  <a:latin typeface="Cambria" panose="02040503050406030204" pitchFamily="18" charset="0"/>
                  <a:ea typeface="Cambria" panose="02040503050406030204" pitchFamily="18" charset="0"/>
                </a:rPr>
                <a:t> </a:t>
              </a:r>
              <a:r>
                <a:rPr lang="en-US" sz="2100" err="1">
                  <a:solidFill>
                    <a:srgbClr val="002060"/>
                  </a:solidFill>
                  <a:latin typeface="Cambria" panose="02040503050406030204" pitchFamily="18" charset="0"/>
                  <a:ea typeface="Cambria" panose="02040503050406030204" pitchFamily="18" charset="0"/>
                </a:rPr>
                <a:t>đó</a:t>
              </a:r>
              <a:endParaRPr lang="en-US" sz="2100">
                <a:solidFill>
                  <a:srgbClr val="002060"/>
                </a:solidFill>
                <a:latin typeface="Cambria" panose="02040503050406030204" pitchFamily="18" charset="0"/>
                <a:ea typeface="Cambria" panose="02040503050406030204" pitchFamily="18" charset="0"/>
              </a:endParaRPr>
            </a:p>
          </p:txBody>
        </p:sp>
      </p:grpSp>
    </p:spTree>
    <p:extLst>
      <p:ext uri="{BB962C8B-B14F-4D97-AF65-F5344CB8AC3E}">
        <p14:creationId xmlns:p14="http://schemas.microsoft.com/office/powerpoint/2010/main" val="293682586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2814638" y="1296591"/>
            <a:ext cx="3759994" cy="625078"/>
          </a:xfrm>
        </p:spPr>
        <p:txBody>
          <a:bodyPr rtlCol="0">
            <a:normAutofit fontScale="90000"/>
          </a:bodyPr>
          <a:lstStyle/>
          <a:p>
            <a:pPr eaLnBrk="1" fontAlgn="auto" hangingPunct="1">
              <a:spcAft>
                <a:spcPts val="0"/>
              </a:spcAft>
              <a:defRPr/>
            </a:pPr>
            <a:r>
              <a:rPr lang="en-US" altLang="en-US">
                <a:solidFill>
                  <a:srgbClr val="C00000"/>
                </a:solidFill>
              </a:rPr>
              <a:t>HỒ SƠ HỌC TẬP</a:t>
            </a:r>
            <a:br>
              <a:rPr lang="en-US" altLang="en-US">
                <a:solidFill>
                  <a:srgbClr val="C00000"/>
                </a:solidFill>
              </a:rPr>
            </a:br>
            <a:endParaRPr lang="en-US">
              <a:solidFill>
                <a:srgbClr val="C00000"/>
              </a:solidFill>
            </a:endParaRPr>
          </a:p>
        </p:txBody>
      </p:sp>
      <p:sp>
        <p:nvSpPr>
          <p:cNvPr id="3" name="Content Placeholder 2"/>
          <p:cNvSpPr>
            <a:spLocks noGrp="1"/>
          </p:cNvSpPr>
          <p:nvPr>
            <p:ph idx="1"/>
          </p:nvPr>
        </p:nvSpPr>
        <p:spPr>
          <a:xfrm>
            <a:off x="390525" y="1606924"/>
            <a:ext cx="8453438" cy="4322389"/>
          </a:xfrm>
        </p:spPr>
        <p:txBody>
          <a:bodyPr rtlCol="0">
            <a:normAutofit/>
          </a:bodyPr>
          <a:lstStyle/>
          <a:p>
            <a:pPr marL="214313" algn="just" eaLnBrk="1" fontAlgn="auto" hangingPunct="1">
              <a:spcBef>
                <a:spcPts val="225"/>
              </a:spcBef>
              <a:spcAft>
                <a:spcPts val="225"/>
              </a:spcAft>
              <a:defRPr/>
            </a:pPr>
            <a:r>
              <a:rPr lang="en-US" err="1">
                <a:solidFill>
                  <a:srgbClr val="002060"/>
                </a:solidFill>
                <a:latin typeface="Arial" panose="020B0604020202020204" pitchFamily="34" charset="0"/>
                <a:cs typeface="Arial" panose="020B0604020202020204" pitchFamily="34" charset="0"/>
              </a:rPr>
              <a:t>Hồ</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sơ</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học</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tập</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là</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tập</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tài</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liệu</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về</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các</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sản</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phẩm</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được</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lựa</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chọn</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một</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cách</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có</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chủ</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đích</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của</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người</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học</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trong</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quá</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trình</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học</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tập</a:t>
            </a:r>
            <a:r>
              <a:rPr lang="en-US">
                <a:solidFill>
                  <a:srgbClr val="002060"/>
                </a:solidFill>
                <a:latin typeface="Arial" panose="020B0604020202020204" pitchFamily="34" charset="0"/>
                <a:cs typeface="Arial" panose="020B0604020202020204" pitchFamily="34" charset="0"/>
              </a:rPr>
              <a:t> HĐTN, HN, </a:t>
            </a:r>
            <a:r>
              <a:rPr lang="en-US" err="1">
                <a:solidFill>
                  <a:srgbClr val="002060"/>
                </a:solidFill>
                <a:latin typeface="Arial" panose="020B0604020202020204" pitchFamily="34" charset="0"/>
                <a:cs typeface="Arial" panose="020B0604020202020204" pitchFamily="34" charset="0"/>
              </a:rPr>
              <a:t>được</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sắp</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xếp</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có</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hệ</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thống</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và</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theo</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một</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trình</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tự</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nhất</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định</a:t>
            </a:r>
            <a:r>
              <a:rPr lang="en-US">
                <a:solidFill>
                  <a:srgbClr val="002060"/>
                </a:solidFill>
                <a:latin typeface="Arial" panose="020B0604020202020204" pitchFamily="34" charset="0"/>
                <a:cs typeface="Arial" panose="020B0604020202020204" pitchFamily="34" charset="0"/>
              </a:rPr>
              <a:t>.</a:t>
            </a:r>
          </a:p>
          <a:p>
            <a:pPr algn="just" eaLnBrk="1" fontAlgn="auto" hangingPunct="1">
              <a:spcBef>
                <a:spcPts val="225"/>
              </a:spcBef>
              <a:spcAft>
                <a:spcPts val="225"/>
              </a:spcAft>
              <a:defRPr/>
            </a:pPr>
            <a:r>
              <a:rPr lang="en-US" err="1">
                <a:solidFill>
                  <a:srgbClr val="002060"/>
                </a:solidFill>
                <a:latin typeface="Arial" panose="020B0604020202020204" pitchFamily="34" charset="0"/>
                <a:cs typeface="Arial" panose="020B0604020202020204" pitchFamily="34" charset="0"/>
              </a:rPr>
              <a:t>Những</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sản</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phẩm</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có</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thể</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lưu</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trữ</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trong</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hồ</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sơ</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học</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tập</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gồm</a:t>
            </a:r>
            <a:r>
              <a:rPr lang="en-US">
                <a:solidFill>
                  <a:srgbClr val="002060"/>
                </a:solidFill>
                <a:latin typeface="Arial" panose="020B0604020202020204" pitchFamily="34" charset="0"/>
                <a:cs typeface="Arial" panose="020B0604020202020204" pitchFamily="34" charset="0"/>
              </a:rPr>
              <a:t>:</a:t>
            </a:r>
          </a:p>
          <a:p>
            <a:pPr lvl="1" algn="just" eaLnBrk="1" fontAlgn="auto" hangingPunct="1">
              <a:spcBef>
                <a:spcPts val="225"/>
              </a:spcBef>
              <a:spcAft>
                <a:spcPts val="225"/>
              </a:spcAft>
              <a:defRPr/>
            </a:pPr>
            <a:r>
              <a:rPr lang="en-US" err="1">
                <a:solidFill>
                  <a:srgbClr val="002060"/>
                </a:solidFill>
                <a:latin typeface="Arial" panose="020B0604020202020204" pitchFamily="34" charset="0"/>
                <a:cs typeface="Arial" panose="020B0604020202020204" pitchFamily="34" charset="0"/>
              </a:rPr>
              <a:t>Các</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bài</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làm</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bài</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báo</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cáo</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ghi</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chép</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ngắn</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phiếu</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học</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tập</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sơ</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đồ</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các</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sáng</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chế</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của</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cá</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nhân</a:t>
            </a:r>
            <a:r>
              <a:rPr lang="en-US">
                <a:solidFill>
                  <a:srgbClr val="002060"/>
                </a:solidFill>
                <a:latin typeface="Arial" panose="020B0604020202020204" pitchFamily="34" charset="0"/>
                <a:cs typeface="Arial" panose="020B0604020202020204" pitchFamily="34" charset="0"/>
              </a:rPr>
              <a:t> HS.</a:t>
            </a:r>
          </a:p>
          <a:p>
            <a:pPr lvl="1" algn="just" eaLnBrk="1" fontAlgn="auto" hangingPunct="1">
              <a:spcBef>
                <a:spcPts val="225"/>
              </a:spcBef>
              <a:spcAft>
                <a:spcPts val="225"/>
              </a:spcAft>
              <a:defRPr/>
            </a:pPr>
            <a:r>
              <a:rPr lang="en-US" err="1">
                <a:solidFill>
                  <a:srgbClr val="002060"/>
                </a:solidFill>
                <a:latin typeface="Arial" panose="020B0604020202020204" pitchFamily="34" charset="0"/>
                <a:cs typeface="Arial" panose="020B0604020202020204" pitchFamily="34" charset="0"/>
              </a:rPr>
              <a:t>Các</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báo</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cáo</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bài</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tập</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nhận</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xét</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bản</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kế</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hoạch</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tập</a:t>
            </a:r>
            <a:r>
              <a:rPr lang="en-US">
                <a:solidFill>
                  <a:srgbClr val="002060"/>
                </a:solidFill>
                <a:latin typeface="Arial" panose="020B0604020202020204" pitchFamily="34" charset="0"/>
                <a:cs typeface="Arial" panose="020B0604020202020204" pitchFamily="34" charset="0"/>
              </a:rPr>
              <a:t> san, </a:t>
            </a:r>
            <a:r>
              <a:rPr lang="en-US" err="1">
                <a:solidFill>
                  <a:srgbClr val="002060"/>
                </a:solidFill>
                <a:latin typeface="Arial" panose="020B0604020202020204" pitchFamily="34" charset="0"/>
                <a:cs typeface="Arial" panose="020B0604020202020204" pitchFamily="34" charset="0"/>
              </a:rPr>
              <a:t>mô</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hình</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kết</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quả</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trải</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nghiệm</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được</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làm</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theo</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nhóm</a:t>
            </a:r>
            <a:r>
              <a:rPr lang="en-US">
                <a:solidFill>
                  <a:srgbClr val="002060"/>
                </a:solidFill>
                <a:latin typeface="Arial" panose="020B0604020202020204" pitchFamily="34" charset="0"/>
                <a:cs typeface="Arial" panose="020B0604020202020204" pitchFamily="34" charset="0"/>
              </a:rPr>
              <a:t>.</a:t>
            </a:r>
          </a:p>
          <a:p>
            <a:pPr lvl="1" algn="just" eaLnBrk="1" fontAlgn="auto" hangingPunct="1">
              <a:spcBef>
                <a:spcPts val="225"/>
              </a:spcBef>
              <a:spcAft>
                <a:spcPts val="225"/>
              </a:spcAft>
              <a:defRPr/>
            </a:pPr>
            <a:r>
              <a:rPr lang="en-US" err="1">
                <a:solidFill>
                  <a:srgbClr val="002060"/>
                </a:solidFill>
                <a:latin typeface="Arial" panose="020B0604020202020204" pitchFamily="34" charset="0"/>
                <a:cs typeface="Arial" panose="020B0604020202020204" pitchFamily="34" charset="0"/>
              </a:rPr>
              <a:t>Các</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hình</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ảnh</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âm</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thanh</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như</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ảnh</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chụp</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băng</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ghi</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âm</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đoạn</a:t>
            </a:r>
            <a:r>
              <a:rPr lang="en-US">
                <a:solidFill>
                  <a:srgbClr val="002060"/>
                </a:solidFill>
                <a:latin typeface="Arial" panose="020B0604020202020204" pitchFamily="34" charset="0"/>
                <a:cs typeface="Arial" panose="020B0604020202020204" pitchFamily="34" charset="0"/>
              </a:rPr>
              <a:t> video, </a:t>
            </a:r>
            <a:r>
              <a:rPr lang="en-US" err="1">
                <a:solidFill>
                  <a:srgbClr val="002060"/>
                </a:solidFill>
                <a:latin typeface="Arial" panose="020B0604020202020204" pitchFamily="34" charset="0"/>
                <a:cs typeface="Arial" panose="020B0604020202020204" pitchFamily="34" charset="0"/>
              </a:rPr>
              <a:t>tranh</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vẽ</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chương</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trình</a:t>
            </a:r>
            <a:r>
              <a:rPr lang="en-US">
                <a:solidFill>
                  <a:srgbClr val="002060"/>
                </a:solidFill>
                <a:latin typeface="Arial" panose="020B0604020202020204" pitchFamily="34" charset="0"/>
                <a:cs typeface="Arial" panose="020B0604020202020204" pitchFamily="34" charset="0"/>
              </a:rPr>
              <a:t>/</a:t>
            </a:r>
            <a:r>
              <a:rPr lang="en-US" err="1">
                <a:solidFill>
                  <a:srgbClr val="002060"/>
                </a:solidFill>
                <a:latin typeface="Arial" panose="020B0604020202020204" pitchFamily="34" charset="0"/>
                <a:cs typeface="Arial" panose="020B0604020202020204" pitchFamily="34" charset="0"/>
              </a:rPr>
              <a:t>phần</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mềm</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máy</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tính</a:t>
            </a:r>
            <a:r>
              <a:rPr lang="en-US">
                <a:solidFill>
                  <a:srgbClr val="002060"/>
                </a:solidFill>
                <a:latin typeface="Arial" panose="020B0604020202020204" pitchFamily="34" charset="0"/>
                <a:cs typeface="Arial" panose="020B0604020202020204" pitchFamily="34" charset="0"/>
              </a:rPr>
              <a:t> </a:t>
            </a:r>
            <a:r>
              <a:rPr lang="en-US" err="1">
                <a:solidFill>
                  <a:srgbClr val="002060"/>
                </a:solidFill>
                <a:latin typeface="Arial" panose="020B0604020202020204" pitchFamily="34" charset="0"/>
                <a:cs typeface="Arial" panose="020B0604020202020204" pitchFamily="34" charset="0"/>
              </a:rPr>
              <a:t>v.v</a:t>
            </a:r>
            <a:r>
              <a:rPr lang="en-US">
                <a:solidFill>
                  <a:srgbClr val="002060"/>
                </a:solidFill>
                <a:latin typeface="Arial" panose="020B0604020202020204" pitchFamily="34" charset="0"/>
                <a:cs typeface="Arial" panose="020B0604020202020204" pitchFamily="34" charset="0"/>
              </a:rPr>
              <a:t>…</a:t>
            </a:r>
          </a:p>
          <a:p>
            <a:pPr eaLnBrk="1" fontAlgn="auto" hangingPunct="1">
              <a:spcAft>
                <a:spcPts val="0"/>
              </a:spcAft>
              <a:defRPr/>
            </a:pPr>
            <a:endParaRPr lang="en-US"/>
          </a:p>
        </p:txBody>
      </p:sp>
    </p:spTree>
    <p:extLst>
      <p:ext uri="{BB962C8B-B14F-4D97-AF65-F5344CB8AC3E}">
        <p14:creationId xmlns:p14="http://schemas.microsoft.com/office/powerpoint/2010/main" val="38777784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BF2E0-9606-EC5F-840F-D68538AC5953}"/>
            </a:ext>
          </a:extLst>
        </p:cNvPr>
        <p:cNvGrpSpPr/>
        <p:nvPr/>
      </p:nvGrpSpPr>
      <p:grpSpPr>
        <a:xfrm>
          <a:off x="0" y="0"/>
          <a:ext cx="0" cy="0"/>
          <a:chOff x="0" y="0"/>
          <a:chExt cx="0" cy="0"/>
        </a:xfrm>
      </p:grpSpPr>
      <p:sp>
        <p:nvSpPr>
          <p:cNvPr id="18434" name="Rectangle 2">
            <a:extLst>
              <a:ext uri="{FF2B5EF4-FFF2-40B4-BE49-F238E27FC236}">
                <a16:creationId xmlns:a16="http://schemas.microsoft.com/office/drawing/2014/main" id="{A6028E66-01AB-7517-42F3-A71442EC5E52}"/>
              </a:ext>
            </a:extLst>
          </p:cNvPr>
          <p:cNvSpPr>
            <a:spLocks noGrp="1" noChangeArrowheads="1"/>
          </p:cNvSpPr>
          <p:nvPr>
            <p:ph type="title"/>
          </p:nvPr>
        </p:nvSpPr>
        <p:spPr/>
        <p:txBody>
          <a:bodyPr rtlCol="0">
            <a:normAutofit/>
          </a:bodyPr>
          <a:lstStyle/>
          <a:p>
            <a:pPr>
              <a:defRPr/>
            </a:pPr>
            <a:r>
              <a:rPr lang="en-US" sz="2400" b="1" err="1">
                <a:effectLst>
                  <a:outerShdw blurRad="38100" dist="38100" dir="2700000" algn="tl">
                    <a:srgbClr val="C0C0C0"/>
                  </a:outerShdw>
                </a:effectLst>
                <a:latin typeface="Arial" panose="020B0604020202020204" pitchFamily="34" charset="0"/>
                <a:cs typeface="Arial" panose="020B0604020202020204" pitchFamily="34" charset="0"/>
              </a:rPr>
              <a:t>Ví</a:t>
            </a:r>
            <a:r>
              <a:rPr lang="en-US" sz="2400" b="1">
                <a:effectLst>
                  <a:outerShdw blurRad="38100" dist="38100" dir="2700000" algn="tl">
                    <a:srgbClr val="C0C0C0"/>
                  </a:outerShdw>
                </a:effectLst>
                <a:latin typeface="Arial" panose="020B0604020202020204" pitchFamily="34" charset="0"/>
                <a:cs typeface="Arial" panose="020B0604020202020204" pitchFamily="34" charset="0"/>
              </a:rPr>
              <a:t> </a:t>
            </a:r>
            <a:r>
              <a:rPr lang="en-US" sz="2400" b="1" err="1">
                <a:effectLst>
                  <a:outerShdw blurRad="38100" dist="38100" dir="2700000" algn="tl">
                    <a:srgbClr val="C0C0C0"/>
                  </a:outerShdw>
                </a:effectLst>
                <a:latin typeface="Arial" panose="020B0604020202020204" pitchFamily="34" charset="0"/>
                <a:cs typeface="Arial" panose="020B0604020202020204" pitchFamily="34" charset="0"/>
              </a:rPr>
              <a:t>dụ</a:t>
            </a:r>
            <a:r>
              <a:rPr lang="en-US" sz="2400" b="1">
                <a:effectLst>
                  <a:outerShdw blurRad="38100" dist="38100" dir="2700000" algn="tl">
                    <a:srgbClr val="C0C0C0"/>
                  </a:outerShdw>
                </a:effectLst>
                <a:latin typeface="Arial" panose="020B0604020202020204" pitchFamily="34" charset="0"/>
                <a:cs typeface="Arial" panose="020B0604020202020204" pitchFamily="34" charset="0"/>
              </a:rPr>
              <a:t> </a:t>
            </a:r>
            <a:r>
              <a:rPr lang="en-US" sz="2400" b="1" err="1">
                <a:effectLst>
                  <a:outerShdw blurRad="38100" dist="38100" dir="2700000" algn="tl">
                    <a:srgbClr val="C0C0C0"/>
                  </a:outerShdw>
                </a:effectLst>
                <a:latin typeface="Arial" panose="020B0604020202020204" pitchFamily="34" charset="0"/>
                <a:cs typeface="Arial" panose="020B0604020202020204" pitchFamily="34" charset="0"/>
              </a:rPr>
              <a:t>về</a:t>
            </a:r>
            <a:r>
              <a:rPr lang="en-US" sz="2400" b="1">
                <a:effectLst>
                  <a:outerShdw blurRad="38100" dist="38100" dir="2700000" algn="tl">
                    <a:srgbClr val="C0C0C0"/>
                  </a:outerShdw>
                </a:effectLst>
                <a:latin typeface="Arial" panose="020B0604020202020204" pitchFamily="34" charset="0"/>
                <a:cs typeface="Arial" panose="020B0604020202020204" pitchFamily="34" charset="0"/>
              </a:rPr>
              <a:t> </a:t>
            </a:r>
            <a:r>
              <a:rPr lang="en-US" sz="2400" b="1" err="1">
                <a:effectLst>
                  <a:outerShdw blurRad="38100" dist="38100" dir="2700000" algn="tl">
                    <a:srgbClr val="C0C0C0"/>
                  </a:outerShdw>
                </a:effectLst>
                <a:latin typeface="Arial" panose="020B0604020202020204" pitchFamily="34" charset="0"/>
                <a:cs typeface="Arial" panose="020B0604020202020204" pitchFamily="34" charset="0"/>
              </a:rPr>
              <a:t>thang</a:t>
            </a:r>
            <a:r>
              <a:rPr lang="en-US" sz="2400" b="1">
                <a:effectLst>
                  <a:outerShdw blurRad="38100" dist="38100" dir="2700000" algn="tl">
                    <a:srgbClr val="C0C0C0"/>
                  </a:outerShdw>
                </a:effectLst>
                <a:latin typeface="Arial" panose="020B0604020202020204" pitchFamily="34" charset="0"/>
                <a:cs typeface="Arial" panose="020B0604020202020204" pitchFamily="34" charset="0"/>
              </a:rPr>
              <a:t> </a:t>
            </a:r>
            <a:r>
              <a:rPr lang="en-US" sz="2400" b="1" err="1">
                <a:effectLst>
                  <a:outerShdw blurRad="38100" dist="38100" dir="2700000" algn="tl">
                    <a:srgbClr val="C0C0C0"/>
                  </a:outerShdw>
                </a:effectLst>
                <a:latin typeface="Arial" panose="020B0604020202020204" pitchFamily="34" charset="0"/>
                <a:cs typeface="Arial" panose="020B0604020202020204" pitchFamily="34" charset="0"/>
              </a:rPr>
              <a:t>đo</a:t>
            </a:r>
            <a:r>
              <a:rPr lang="en-US" sz="2400" b="1">
                <a:effectLst>
                  <a:outerShdw blurRad="38100" dist="38100" dir="2700000" algn="tl">
                    <a:srgbClr val="C0C0C0"/>
                  </a:outerShdw>
                </a:effectLst>
                <a:latin typeface="Arial" panose="020B0604020202020204" pitchFamily="34" charset="0"/>
                <a:cs typeface="Arial" panose="020B0604020202020204" pitchFamily="34" charset="0"/>
              </a:rPr>
              <a:t> </a:t>
            </a:r>
            <a:r>
              <a:rPr lang="en-US" sz="2400" b="1" err="1">
                <a:effectLst>
                  <a:outerShdw blurRad="38100" dist="38100" dir="2700000" algn="tl">
                    <a:srgbClr val="C0C0C0"/>
                  </a:outerShdw>
                </a:effectLst>
                <a:latin typeface="Arial" panose="020B0604020202020204" pitchFamily="34" charset="0"/>
                <a:cs typeface="Arial" panose="020B0604020202020204" pitchFamily="34" charset="0"/>
              </a:rPr>
              <a:t>dạng</a:t>
            </a:r>
            <a:r>
              <a:rPr lang="en-US" sz="2400" b="1">
                <a:effectLst>
                  <a:outerShdw blurRad="38100" dist="38100" dir="2700000" algn="tl">
                    <a:srgbClr val="C0C0C0"/>
                  </a:outerShdw>
                </a:effectLst>
                <a:latin typeface="Arial" panose="020B0604020202020204" pitchFamily="34" charset="0"/>
                <a:cs typeface="Arial" panose="020B0604020202020204" pitchFamily="34" charset="0"/>
              </a:rPr>
              <a:t> </a:t>
            </a:r>
            <a:r>
              <a:rPr lang="en-US" sz="2400" b="1" err="1">
                <a:effectLst>
                  <a:outerShdw blurRad="38100" dist="38100" dir="2700000" algn="tl">
                    <a:srgbClr val="C0C0C0"/>
                  </a:outerShdw>
                </a:effectLst>
                <a:latin typeface="Arial" panose="020B0604020202020204" pitchFamily="34" charset="0"/>
                <a:cs typeface="Arial" panose="020B0604020202020204" pitchFamily="34" charset="0"/>
              </a:rPr>
              <a:t>số</a:t>
            </a:r>
            <a:endParaRPr lang="en-US" sz="2400">
              <a:effectLst>
                <a:outerShdw blurRad="38100" dist="38100" dir="2700000" algn="tl">
                  <a:srgbClr val="C0C0C0"/>
                </a:outerShdw>
              </a:effectLst>
              <a:latin typeface="Arial" panose="020B0604020202020204" pitchFamily="34" charset="0"/>
              <a:cs typeface="Arial" panose="020B0604020202020204" pitchFamily="34" charset="0"/>
            </a:endParaRPr>
          </a:p>
        </p:txBody>
      </p:sp>
      <p:sp>
        <p:nvSpPr>
          <p:cNvPr id="18435" name="Rectangle 3">
            <a:extLst>
              <a:ext uri="{FF2B5EF4-FFF2-40B4-BE49-F238E27FC236}">
                <a16:creationId xmlns:a16="http://schemas.microsoft.com/office/drawing/2014/main" id="{71D4B58E-DA83-9D28-1642-8BFCB58A13B8}"/>
              </a:ext>
            </a:extLst>
          </p:cNvPr>
          <p:cNvSpPr>
            <a:spLocks noGrp="1" noChangeArrowheads="1"/>
          </p:cNvSpPr>
          <p:nvPr>
            <p:ph idx="1"/>
          </p:nvPr>
        </p:nvSpPr>
        <p:spPr>
          <a:xfrm>
            <a:off x="401101" y="1511813"/>
            <a:ext cx="8668940" cy="3429000"/>
          </a:xfrm>
        </p:spPr>
        <p:txBody>
          <a:bodyPr rtlCol="0">
            <a:normAutofit fontScale="92500" lnSpcReduction="10000"/>
          </a:bodyPr>
          <a:lstStyle/>
          <a:p>
            <a:pPr marL="95250" lvl="1" indent="4763" algn="just">
              <a:buFont typeface="Arial" panose="020B0604020202020204" pitchFamily="34" charset="0"/>
              <a:buNone/>
              <a:defRPr/>
            </a:pPr>
            <a:endParaRPr lang="en-US" b="1">
              <a:effectLst>
                <a:outerShdw blurRad="38100" dist="38100" dir="2700000" algn="tl">
                  <a:srgbClr val="C0C0C0"/>
                </a:outerShdw>
              </a:effectLst>
              <a:latin typeface="Arial" panose="020B0604020202020204" pitchFamily="34" charset="0"/>
              <a:cs typeface="Arial" panose="020B0604020202020204" pitchFamily="34" charset="0"/>
            </a:endParaRPr>
          </a:p>
          <a:p>
            <a:pPr marL="95250" lvl="1" indent="4763" algn="just">
              <a:buFont typeface="Arial" panose="020B0604020202020204" pitchFamily="34" charset="0"/>
              <a:buNone/>
              <a:defRPr/>
            </a:pPr>
            <a:endParaRPr lang="en-US">
              <a:effectLst>
                <a:outerShdw blurRad="38100" dist="38100" dir="2700000" algn="tl">
                  <a:srgbClr val="C0C0C0"/>
                </a:outerShdw>
              </a:effectLst>
              <a:latin typeface="Arial" panose="020B0604020202020204" pitchFamily="34" charset="0"/>
              <a:cs typeface="Arial" panose="020B0604020202020204" pitchFamily="34" charset="0"/>
            </a:endParaRPr>
          </a:p>
          <a:p>
            <a:pPr marL="95250" lvl="1" indent="4763" algn="just">
              <a:buFont typeface="Arial" panose="020B0604020202020204" pitchFamily="34" charset="0"/>
              <a:buNone/>
              <a:defRPr/>
            </a:pPr>
            <a:r>
              <a:rPr lang="en-US" sz="2400" b="1" err="1">
                <a:latin typeface="Arial" panose="020B0604020202020204" pitchFamily="34" charset="0"/>
                <a:cs typeface="Arial" panose="020B0604020202020204" pitchFamily="34" charset="0"/>
              </a:rPr>
              <a:t>Hướng</a:t>
            </a:r>
            <a:r>
              <a:rPr lang="en-US" sz="2400" b="1">
                <a:latin typeface="Arial" panose="020B0604020202020204" pitchFamily="34" charset="0"/>
                <a:cs typeface="Arial" panose="020B0604020202020204" pitchFamily="34" charset="0"/>
              </a:rPr>
              <a:t> </a:t>
            </a:r>
            <a:r>
              <a:rPr lang="en-US" sz="2400" b="1" err="1">
                <a:latin typeface="Arial" panose="020B0604020202020204" pitchFamily="34" charset="0"/>
                <a:cs typeface="Arial" panose="020B0604020202020204" pitchFamily="34" charset="0"/>
              </a:rPr>
              <a:t>dẫn</a:t>
            </a:r>
            <a:r>
              <a:rPr lang="en-US" sz="2400" b="1">
                <a:latin typeface="Arial" panose="020B0604020202020204" pitchFamily="34" charset="0"/>
                <a:cs typeface="Arial" panose="020B0604020202020204" pitchFamily="34" charset="0"/>
              </a:rPr>
              <a:t>:</a:t>
            </a:r>
            <a:r>
              <a:rPr lang="en-US" sz="2400" i="1">
                <a:latin typeface="Arial" panose="020B0604020202020204" pitchFamily="34" charset="0"/>
                <a:cs typeface="Arial" panose="020B0604020202020204" pitchFamily="34" charset="0"/>
              </a:rPr>
              <a:t> </a:t>
            </a:r>
            <a:r>
              <a:rPr lang="en-US" sz="2400" i="1" err="1">
                <a:latin typeface="Arial" panose="020B0604020202020204" pitchFamily="34" charset="0"/>
                <a:cs typeface="Arial" panose="020B0604020202020204" pitchFamily="34" charset="0"/>
              </a:rPr>
              <a:t>Hãy</a:t>
            </a:r>
            <a:r>
              <a:rPr lang="en-US" sz="2400" i="1">
                <a:latin typeface="Arial" panose="020B0604020202020204" pitchFamily="34" charset="0"/>
                <a:cs typeface="Arial" panose="020B0604020202020204" pitchFamily="34" charset="0"/>
              </a:rPr>
              <a:t> </a:t>
            </a:r>
            <a:r>
              <a:rPr lang="en-US" sz="2400" i="1" err="1">
                <a:latin typeface="Arial" panose="020B0604020202020204" pitchFamily="34" charset="0"/>
                <a:cs typeface="Arial" panose="020B0604020202020204" pitchFamily="34" charset="0"/>
              </a:rPr>
              <a:t>chỉ</a:t>
            </a:r>
            <a:r>
              <a:rPr lang="en-US" sz="2400" i="1">
                <a:latin typeface="Arial" panose="020B0604020202020204" pitchFamily="34" charset="0"/>
                <a:cs typeface="Arial" panose="020B0604020202020204" pitchFamily="34" charset="0"/>
              </a:rPr>
              <a:t> ra </a:t>
            </a:r>
            <a:r>
              <a:rPr lang="en-US" sz="2400" i="1" err="1">
                <a:latin typeface="Arial" panose="020B0604020202020204" pitchFamily="34" charset="0"/>
                <a:cs typeface="Arial" panose="020B0604020202020204" pitchFamily="34" charset="0"/>
              </a:rPr>
              <a:t>mức</a:t>
            </a:r>
            <a:r>
              <a:rPr lang="en-US" sz="2400" i="1">
                <a:latin typeface="Arial" panose="020B0604020202020204" pitchFamily="34" charset="0"/>
                <a:cs typeface="Arial" panose="020B0604020202020204" pitchFamily="34" charset="0"/>
              </a:rPr>
              <a:t> </a:t>
            </a:r>
            <a:r>
              <a:rPr lang="en-US" sz="2400" i="1" err="1">
                <a:latin typeface="Arial" panose="020B0604020202020204" pitchFamily="34" charset="0"/>
                <a:cs typeface="Arial" panose="020B0604020202020204" pitchFamily="34" charset="0"/>
              </a:rPr>
              <a:t>độ</a:t>
            </a:r>
            <a:r>
              <a:rPr lang="en-US" sz="2400" i="1">
                <a:latin typeface="Arial" panose="020B0604020202020204" pitchFamily="34" charset="0"/>
                <a:cs typeface="Arial" panose="020B0604020202020204" pitchFamily="34" charset="0"/>
              </a:rPr>
              <a:t> </a:t>
            </a:r>
            <a:r>
              <a:rPr lang="en-US" sz="2400" i="1" err="1">
                <a:latin typeface="Arial" panose="020B0604020202020204" pitchFamily="34" charset="0"/>
                <a:cs typeface="Arial" panose="020B0604020202020204" pitchFamily="34" charset="0"/>
              </a:rPr>
              <a:t>mà</a:t>
            </a:r>
            <a:r>
              <a:rPr lang="en-US" sz="2400" i="1">
                <a:latin typeface="Arial" panose="020B0604020202020204" pitchFamily="34" charset="0"/>
                <a:cs typeface="Arial" panose="020B0604020202020204" pitchFamily="34" charset="0"/>
              </a:rPr>
              <a:t> </a:t>
            </a:r>
            <a:r>
              <a:rPr lang="en-US" sz="2400" i="1" err="1">
                <a:latin typeface="Arial" panose="020B0604020202020204" pitchFamily="34" charset="0"/>
                <a:cs typeface="Arial" panose="020B0604020202020204" pitchFamily="34" charset="0"/>
              </a:rPr>
              <a:t>học</a:t>
            </a:r>
            <a:r>
              <a:rPr lang="en-US" sz="2400" i="1">
                <a:latin typeface="Arial" panose="020B0604020202020204" pitchFamily="34" charset="0"/>
                <a:cs typeface="Arial" panose="020B0604020202020204" pitchFamily="34" charset="0"/>
              </a:rPr>
              <a:t> </a:t>
            </a:r>
            <a:r>
              <a:rPr lang="en-US" sz="2400" i="1" err="1">
                <a:latin typeface="Arial" panose="020B0604020202020204" pitchFamily="34" charset="0"/>
                <a:cs typeface="Arial" panose="020B0604020202020204" pitchFamily="34" charset="0"/>
              </a:rPr>
              <a:t>sinh</a:t>
            </a:r>
            <a:r>
              <a:rPr lang="en-US" sz="2400" i="1">
                <a:latin typeface="Arial" panose="020B0604020202020204" pitchFamily="34" charset="0"/>
                <a:cs typeface="Arial" panose="020B0604020202020204" pitchFamily="34" charset="0"/>
              </a:rPr>
              <a:t> </a:t>
            </a:r>
            <a:r>
              <a:rPr lang="en-US" sz="2400" i="1" err="1">
                <a:latin typeface="Arial" panose="020B0604020202020204" pitchFamily="34" charset="0"/>
                <a:cs typeface="Arial" panose="020B0604020202020204" pitchFamily="34" charset="0"/>
              </a:rPr>
              <a:t>tham</a:t>
            </a:r>
            <a:r>
              <a:rPr lang="en-US" sz="2400" i="1">
                <a:latin typeface="Arial" panose="020B0604020202020204" pitchFamily="34" charset="0"/>
                <a:cs typeface="Arial" panose="020B0604020202020204" pitchFamily="34" charset="0"/>
              </a:rPr>
              <a:t> </a:t>
            </a:r>
            <a:r>
              <a:rPr lang="en-US" sz="2400" i="1" err="1">
                <a:latin typeface="Arial" panose="020B0604020202020204" pitchFamily="34" charset="0"/>
                <a:cs typeface="Arial" panose="020B0604020202020204" pitchFamily="34" charset="0"/>
              </a:rPr>
              <a:t>gia</a:t>
            </a:r>
            <a:r>
              <a:rPr lang="en-US" sz="2400" i="1">
                <a:latin typeface="Arial" panose="020B0604020202020204" pitchFamily="34" charset="0"/>
                <a:cs typeface="Arial" panose="020B0604020202020204" pitchFamily="34" charset="0"/>
              </a:rPr>
              <a:t> </a:t>
            </a:r>
            <a:r>
              <a:rPr lang="en-US" sz="2400" i="1" err="1">
                <a:latin typeface="Arial" panose="020B0604020202020204" pitchFamily="34" charset="0"/>
                <a:cs typeface="Arial" panose="020B0604020202020204" pitchFamily="34" charset="0"/>
              </a:rPr>
              <a:t>vào</a:t>
            </a:r>
            <a:r>
              <a:rPr lang="en-US" sz="2400" i="1">
                <a:latin typeface="Arial" panose="020B0604020202020204" pitchFamily="34" charset="0"/>
                <a:cs typeface="Arial" panose="020B0604020202020204" pitchFamily="34" charset="0"/>
              </a:rPr>
              <a:t> </a:t>
            </a:r>
            <a:r>
              <a:rPr lang="en-US" sz="2400" i="1" err="1">
                <a:latin typeface="Arial" panose="020B0604020202020204" pitchFamily="34" charset="0"/>
                <a:cs typeface="Arial" panose="020B0604020202020204" pitchFamily="34" charset="0"/>
              </a:rPr>
              <a:t>buổi</a:t>
            </a:r>
            <a:r>
              <a:rPr lang="en-US" sz="2400" i="1">
                <a:latin typeface="Arial" panose="020B0604020202020204" pitchFamily="34" charset="0"/>
                <a:cs typeface="Arial" panose="020B0604020202020204" pitchFamily="34" charset="0"/>
              </a:rPr>
              <a:t> </a:t>
            </a:r>
            <a:r>
              <a:rPr lang="en-US" sz="2400" i="1" err="1">
                <a:latin typeface="Arial" panose="020B0604020202020204" pitchFamily="34" charset="0"/>
                <a:cs typeface="Arial" panose="020B0604020202020204" pitchFamily="34" charset="0"/>
              </a:rPr>
              <a:t>thảo</a:t>
            </a:r>
            <a:r>
              <a:rPr lang="en-US" sz="2400" i="1">
                <a:latin typeface="Arial" panose="020B0604020202020204" pitchFamily="34" charset="0"/>
                <a:cs typeface="Arial" panose="020B0604020202020204" pitchFamily="34" charset="0"/>
              </a:rPr>
              <a:t> </a:t>
            </a:r>
            <a:r>
              <a:rPr lang="en-US" sz="2400" i="1" err="1">
                <a:latin typeface="Arial" panose="020B0604020202020204" pitchFamily="34" charset="0"/>
                <a:cs typeface="Arial" panose="020B0604020202020204" pitchFamily="34" charset="0"/>
              </a:rPr>
              <a:t>luận</a:t>
            </a:r>
            <a:r>
              <a:rPr lang="en-US" sz="2400" i="1">
                <a:latin typeface="Arial" panose="020B0604020202020204" pitchFamily="34" charset="0"/>
                <a:cs typeface="Arial" panose="020B0604020202020204" pitchFamily="34" charset="0"/>
              </a:rPr>
              <a:t> </a:t>
            </a:r>
            <a:r>
              <a:rPr lang="en-US" sz="2400" i="1" err="1">
                <a:latin typeface="Arial" panose="020B0604020202020204" pitchFamily="34" charset="0"/>
                <a:cs typeface="Arial" panose="020B0604020202020204" pitchFamily="34" charset="0"/>
              </a:rPr>
              <a:t>chung</a:t>
            </a:r>
            <a:r>
              <a:rPr lang="en-US" sz="2400" i="1">
                <a:latin typeface="Arial" panose="020B0604020202020204" pitchFamily="34" charset="0"/>
                <a:cs typeface="Arial" panose="020B0604020202020204" pitchFamily="34" charset="0"/>
              </a:rPr>
              <a:t> </a:t>
            </a:r>
            <a:r>
              <a:rPr lang="en-US" sz="2400" i="1" err="1">
                <a:latin typeface="Arial" panose="020B0604020202020204" pitchFamily="34" charset="0"/>
                <a:cs typeface="Arial" panose="020B0604020202020204" pitchFamily="34" charset="0"/>
              </a:rPr>
              <a:t>của</a:t>
            </a:r>
            <a:r>
              <a:rPr lang="en-US" sz="2400" i="1">
                <a:latin typeface="Arial" panose="020B0604020202020204" pitchFamily="34" charset="0"/>
                <a:cs typeface="Arial" panose="020B0604020202020204" pitchFamily="34" charset="0"/>
              </a:rPr>
              <a:t> </a:t>
            </a:r>
            <a:r>
              <a:rPr lang="en-US" sz="2400" i="1" err="1">
                <a:latin typeface="Arial" panose="020B0604020202020204" pitchFamily="34" charset="0"/>
                <a:cs typeface="Arial" panose="020B0604020202020204" pitchFamily="34" charset="0"/>
              </a:rPr>
              <a:t>lớp</a:t>
            </a:r>
            <a:r>
              <a:rPr lang="en-US" sz="2400" i="1">
                <a:latin typeface="Arial" panose="020B0604020202020204" pitchFamily="34" charset="0"/>
                <a:cs typeface="Arial" panose="020B0604020202020204" pitchFamily="34" charset="0"/>
              </a:rPr>
              <a:t> </a:t>
            </a:r>
            <a:r>
              <a:rPr lang="en-US" sz="2400" i="1" err="1">
                <a:latin typeface="Arial" panose="020B0604020202020204" pitchFamily="34" charset="0"/>
                <a:cs typeface="Arial" panose="020B0604020202020204" pitchFamily="34" charset="0"/>
              </a:rPr>
              <a:t>bằng</a:t>
            </a:r>
            <a:r>
              <a:rPr lang="en-US" sz="2400" i="1">
                <a:latin typeface="Arial" panose="020B0604020202020204" pitchFamily="34" charset="0"/>
                <a:cs typeface="Arial" panose="020B0604020202020204" pitchFamily="34" charset="0"/>
              </a:rPr>
              <a:t> </a:t>
            </a:r>
            <a:r>
              <a:rPr lang="en-US" sz="2400" i="1" err="1">
                <a:latin typeface="Arial" panose="020B0604020202020204" pitchFamily="34" charset="0"/>
                <a:cs typeface="Arial" panose="020B0604020202020204" pitchFamily="34" charset="0"/>
              </a:rPr>
              <a:t>cách</a:t>
            </a:r>
            <a:r>
              <a:rPr lang="en-US" sz="2400" i="1">
                <a:latin typeface="Arial" panose="020B0604020202020204" pitchFamily="34" charset="0"/>
                <a:cs typeface="Arial" panose="020B0604020202020204" pitchFamily="34" charset="0"/>
              </a:rPr>
              <a:t> </a:t>
            </a:r>
            <a:r>
              <a:rPr lang="en-US" sz="2400" i="1" err="1">
                <a:effectLst>
                  <a:outerShdw blurRad="38100" dist="38100" dir="2700000" algn="tl">
                    <a:srgbClr val="C0C0C0"/>
                  </a:outerShdw>
                </a:effectLst>
                <a:latin typeface="Arial" panose="020B0604020202020204" pitchFamily="34" charset="0"/>
                <a:cs typeface="Arial" panose="020B0604020202020204" pitchFamily="34" charset="0"/>
              </a:rPr>
              <a:t>khoanh</a:t>
            </a:r>
            <a:r>
              <a:rPr lang="en-US" sz="2400" i="1">
                <a:effectLst>
                  <a:outerShdw blurRad="38100" dist="38100" dir="2700000" algn="tl">
                    <a:srgbClr val="C0C0C0"/>
                  </a:outerShdw>
                </a:effectLst>
                <a:latin typeface="Arial" panose="020B0604020202020204" pitchFamily="34" charset="0"/>
                <a:cs typeface="Arial" panose="020B0604020202020204" pitchFamily="34" charset="0"/>
              </a:rPr>
              <a:t> </a:t>
            </a:r>
            <a:r>
              <a:rPr lang="en-US" sz="2400" i="1" err="1">
                <a:effectLst>
                  <a:outerShdw blurRad="38100" dist="38100" dir="2700000" algn="tl">
                    <a:srgbClr val="C0C0C0"/>
                  </a:outerShdw>
                </a:effectLst>
                <a:latin typeface="Arial" panose="020B0604020202020204" pitchFamily="34" charset="0"/>
                <a:cs typeface="Arial" panose="020B0604020202020204" pitchFamily="34" charset="0"/>
              </a:rPr>
              <a:t>tròn</a:t>
            </a:r>
            <a:r>
              <a:rPr lang="en-US" sz="2400" i="1">
                <a:latin typeface="Arial" panose="020B0604020202020204" pitchFamily="34" charset="0"/>
                <a:cs typeface="Arial" panose="020B0604020202020204" pitchFamily="34" charset="0"/>
              </a:rPr>
              <a:t> </a:t>
            </a:r>
            <a:r>
              <a:rPr lang="en-US" sz="2400" i="1" err="1">
                <a:latin typeface="Arial" panose="020B0604020202020204" pitchFamily="34" charset="0"/>
                <a:cs typeface="Arial" panose="020B0604020202020204" pitchFamily="34" charset="0"/>
              </a:rPr>
              <a:t>vào</a:t>
            </a:r>
            <a:r>
              <a:rPr lang="en-US" sz="2400" i="1">
                <a:latin typeface="Arial" panose="020B0604020202020204" pitchFamily="34" charset="0"/>
                <a:cs typeface="Arial" panose="020B0604020202020204" pitchFamily="34" charset="0"/>
              </a:rPr>
              <a:t> </a:t>
            </a:r>
            <a:r>
              <a:rPr lang="en-US" sz="2400" i="1" err="1">
                <a:latin typeface="Arial" panose="020B0604020202020204" pitchFamily="34" charset="0"/>
                <a:cs typeface="Arial" panose="020B0604020202020204" pitchFamily="34" charset="0"/>
              </a:rPr>
              <a:t>những</a:t>
            </a:r>
            <a:r>
              <a:rPr lang="en-US" sz="2400" i="1">
                <a:latin typeface="Arial" panose="020B0604020202020204" pitchFamily="34" charset="0"/>
                <a:cs typeface="Arial" panose="020B0604020202020204" pitchFamily="34" charset="0"/>
              </a:rPr>
              <a:t> con </a:t>
            </a:r>
            <a:r>
              <a:rPr lang="en-US" sz="2400" i="1" err="1">
                <a:latin typeface="Arial" panose="020B0604020202020204" pitchFamily="34" charset="0"/>
                <a:cs typeface="Arial" panose="020B0604020202020204" pitchFamily="34" charset="0"/>
              </a:rPr>
              <a:t>số</a:t>
            </a:r>
            <a:r>
              <a:rPr lang="en-US" sz="2400" i="1">
                <a:latin typeface="Arial" panose="020B0604020202020204" pitchFamily="34" charset="0"/>
                <a:cs typeface="Arial" panose="020B0604020202020204" pitchFamily="34" charset="0"/>
              </a:rPr>
              <a:t> </a:t>
            </a:r>
            <a:r>
              <a:rPr lang="en-US" sz="2400" i="1" err="1">
                <a:latin typeface="Arial" panose="020B0604020202020204" pitchFamily="34" charset="0"/>
                <a:cs typeface="Arial" panose="020B0604020202020204" pitchFamily="34" charset="0"/>
              </a:rPr>
              <a:t>tương</a:t>
            </a:r>
            <a:r>
              <a:rPr lang="en-US" sz="2400" i="1">
                <a:latin typeface="Arial" panose="020B0604020202020204" pitchFamily="34" charset="0"/>
                <a:cs typeface="Arial" panose="020B0604020202020204" pitchFamily="34" charset="0"/>
              </a:rPr>
              <a:t> </a:t>
            </a:r>
            <a:r>
              <a:rPr lang="en-US" sz="2400" i="1" err="1">
                <a:latin typeface="Arial" panose="020B0604020202020204" pitchFamily="34" charset="0"/>
                <a:cs typeface="Arial" panose="020B0604020202020204" pitchFamily="34" charset="0"/>
              </a:rPr>
              <a:t>ứng</a:t>
            </a:r>
            <a:r>
              <a:rPr lang="en-US" sz="2400" i="1">
                <a:latin typeface="Arial" panose="020B0604020202020204" pitchFamily="34" charset="0"/>
                <a:cs typeface="Arial" panose="020B0604020202020204" pitchFamily="34" charset="0"/>
              </a:rPr>
              <a:t>. </a:t>
            </a:r>
            <a:endParaRPr lang="vi-VN" sz="2400" i="1">
              <a:cs typeface="Arial" panose="020B0604020202020204" pitchFamily="34" charset="0"/>
            </a:endParaRPr>
          </a:p>
          <a:p>
            <a:pPr marL="95250" lvl="1" indent="4763" algn="just">
              <a:buFont typeface="Arial" panose="020B0604020202020204" pitchFamily="34" charset="0"/>
              <a:buNone/>
              <a:defRPr/>
            </a:pPr>
            <a:r>
              <a:rPr lang="en-US" sz="2400" i="1">
                <a:latin typeface="Arial" panose="020B0604020202020204" pitchFamily="34" charset="0"/>
                <a:cs typeface="Arial" panose="020B0604020202020204" pitchFamily="34" charset="0"/>
              </a:rPr>
              <a:t>Trong đó 5 – Giỏi, 4 – Trên trung bình, 3 – Trung bình, </a:t>
            </a:r>
          </a:p>
          <a:p>
            <a:pPr marL="95250" lvl="1" indent="4763" algn="just">
              <a:buFont typeface="Arial" panose="020B0604020202020204" pitchFamily="34" charset="0"/>
              <a:buNone/>
              <a:defRPr/>
            </a:pPr>
            <a:r>
              <a:rPr lang="en-US" sz="2400" i="1">
                <a:latin typeface="Arial" panose="020B0604020202020204" pitchFamily="34" charset="0"/>
                <a:cs typeface="Arial" panose="020B0604020202020204" pitchFamily="34" charset="0"/>
              </a:rPr>
              <a:t>2 – Dưới trung bình, 1 – Không đạt yêu cầu.</a:t>
            </a:r>
          </a:p>
          <a:p>
            <a:pPr marL="95250" lvl="1" indent="4763" algn="just">
              <a:buFont typeface="Arial" panose="020B0604020202020204" pitchFamily="34" charset="0"/>
              <a:buNone/>
              <a:defRPr/>
            </a:pPr>
            <a:endParaRPr lang="en-US" sz="2400">
              <a:latin typeface="Arial" panose="020B0604020202020204" pitchFamily="34" charset="0"/>
              <a:cs typeface="Arial" panose="020B0604020202020204" pitchFamily="34" charset="0"/>
            </a:endParaRPr>
          </a:p>
          <a:p>
            <a:pPr marL="95250" lvl="1" indent="4763" algn="just">
              <a:spcAft>
                <a:spcPct val="20000"/>
              </a:spcAft>
              <a:buFont typeface="Arial" panose="020B0604020202020204" pitchFamily="34" charset="0"/>
              <a:buNone/>
              <a:defRPr/>
            </a:pPr>
            <a:r>
              <a:rPr lang="en-US" sz="2400" b="1" i="1" err="1">
                <a:latin typeface="Arial" panose="020B0604020202020204" pitchFamily="34" charset="0"/>
                <a:cs typeface="Arial" panose="020B0604020202020204" pitchFamily="34" charset="0"/>
              </a:rPr>
              <a:t>Học</a:t>
            </a:r>
            <a:r>
              <a:rPr lang="en-US" sz="2400" b="1" i="1">
                <a:latin typeface="Arial" panose="020B0604020202020204" pitchFamily="34" charset="0"/>
                <a:cs typeface="Arial" panose="020B0604020202020204" pitchFamily="34" charset="0"/>
              </a:rPr>
              <a:t> </a:t>
            </a:r>
            <a:r>
              <a:rPr lang="en-US" sz="2400" b="1" i="1" err="1">
                <a:latin typeface="Arial" panose="020B0604020202020204" pitchFamily="34" charset="0"/>
                <a:cs typeface="Arial" panose="020B0604020202020204" pitchFamily="34" charset="0"/>
              </a:rPr>
              <a:t>sinh</a:t>
            </a:r>
            <a:r>
              <a:rPr lang="en-US" sz="2400" b="1" i="1">
                <a:latin typeface="Arial" panose="020B0604020202020204" pitchFamily="34" charset="0"/>
                <a:cs typeface="Arial" panose="020B0604020202020204" pitchFamily="34" charset="0"/>
              </a:rPr>
              <a:t> </a:t>
            </a:r>
            <a:r>
              <a:rPr lang="en-US" sz="2400" b="1" i="1" err="1">
                <a:latin typeface="Arial" panose="020B0604020202020204" pitchFamily="34" charset="0"/>
                <a:cs typeface="Arial" panose="020B0604020202020204" pitchFamily="34" charset="0"/>
              </a:rPr>
              <a:t>tham</a:t>
            </a:r>
            <a:r>
              <a:rPr lang="en-US" sz="2400" b="1" i="1">
                <a:latin typeface="Arial" panose="020B0604020202020204" pitchFamily="34" charset="0"/>
                <a:cs typeface="Arial" panose="020B0604020202020204" pitchFamily="34" charset="0"/>
              </a:rPr>
              <a:t> </a:t>
            </a:r>
            <a:r>
              <a:rPr lang="en-US" sz="2400" b="1" i="1" err="1">
                <a:latin typeface="Arial" panose="020B0604020202020204" pitchFamily="34" charset="0"/>
                <a:cs typeface="Arial" panose="020B0604020202020204" pitchFamily="34" charset="0"/>
              </a:rPr>
              <a:t>gia</a:t>
            </a:r>
            <a:r>
              <a:rPr lang="en-US" sz="2400" b="1" i="1">
                <a:latin typeface="Arial" panose="020B0604020202020204" pitchFamily="34" charset="0"/>
                <a:cs typeface="Arial" panose="020B0604020202020204" pitchFamily="34" charset="0"/>
              </a:rPr>
              <a:t> </a:t>
            </a:r>
            <a:r>
              <a:rPr lang="en-US" sz="2400" b="1" i="1" err="1">
                <a:latin typeface="Arial" panose="020B0604020202020204" pitchFamily="34" charset="0"/>
                <a:cs typeface="Arial" panose="020B0604020202020204" pitchFamily="34" charset="0"/>
              </a:rPr>
              <a:t>thảo</a:t>
            </a:r>
            <a:r>
              <a:rPr lang="en-US" sz="2400" b="1" i="1">
                <a:latin typeface="Arial" panose="020B0604020202020204" pitchFamily="34" charset="0"/>
                <a:cs typeface="Arial" panose="020B0604020202020204" pitchFamily="34" charset="0"/>
              </a:rPr>
              <a:t> </a:t>
            </a:r>
            <a:r>
              <a:rPr lang="en-US" sz="2400" b="1" i="1" err="1">
                <a:latin typeface="Arial" panose="020B0604020202020204" pitchFamily="34" charset="0"/>
                <a:cs typeface="Arial" panose="020B0604020202020204" pitchFamily="34" charset="0"/>
              </a:rPr>
              <a:t>luận</a:t>
            </a:r>
            <a:r>
              <a:rPr lang="en-US" sz="2400" b="1" i="1">
                <a:latin typeface="Arial" panose="020B0604020202020204" pitchFamily="34" charset="0"/>
                <a:cs typeface="Arial" panose="020B0604020202020204" pitchFamily="34" charset="0"/>
              </a:rPr>
              <a:t> ở </a:t>
            </a:r>
            <a:r>
              <a:rPr lang="en-US" sz="2400" b="1" i="1" err="1">
                <a:latin typeface="Arial" panose="020B0604020202020204" pitchFamily="34" charset="0"/>
                <a:cs typeface="Arial" panose="020B0604020202020204" pitchFamily="34" charset="0"/>
              </a:rPr>
              <a:t>mức</a:t>
            </a:r>
            <a:r>
              <a:rPr lang="en-US" sz="2400" b="1" i="1">
                <a:latin typeface="Arial" panose="020B0604020202020204" pitchFamily="34" charset="0"/>
                <a:cs typeface="Arial" panose="020B0604020202020204" pitchFamily="34" charset="0"/>
              </a:rPr>
              <a:t> </a:t>
            </a:r>
            <a:r>
              <a:rPr lang="en-US" sz="2400" b="1" i="1" err="1">
                <a:latin typeface="Arial" panose="020B0604020202020204" pitchFamily="34" charset="0"/>
                <a:cs typeface="Arial" panose="020B0604020202020204" pitchFamily="34" charset="0"/>
              </a:rPr>
              <a:t>độ</a:t>
            </a:r>
            <a:r>
              <a:rPr lang="en-US" sz="2400" b="1" i="1">
                <a:latin typeface="Arial" panose="020B0604020202020204" pitchFamily="34" charset="0"/>
                <a:cs typeface="Arial" panose="020B0604020202020204" pitchFamily="34" charset="0"/>
              </a:rPr>
              <a:t> </a:t>
            </a:r>
            <a:r>
              <a:rPr lang="en-US" sz="2400" b="1" i="1" err="1">
                <a:latin typeface="Arial" panose="020B0604020202020204" pitchFamily="34" charset="0"/>
                <a:cs typeface="Arial" panose="020B0604020202020204" pitchFamily="34" charset="0"/>
              </a:rPr>
              <a:t>nào</a:t>
            </a:r>
            <a:r>
              <a:rPr lang="en-US" sz="2400" b="1" i="1">
                <a:latin typeface="Arial" panose="020B0604020202020204" pitchFamily="34" charset="0"/>
                <a:cs typeface="Arial" panose="020B0604020202020204" pitchFamily="34" charset="0"/>
              </a:rPr>
              <a:t>? </a:t>
            </a:r>
          </a:p>
          <a:p>
            <a:pPr marL="95250" lvl="1" indent="4763" algn="just">
              <a:spcAft>
                <a:spcPct val="20000"/>
              </a:spcAft>
              <a:buFont typeface="Arial" panose="020B0604020202020204" pitchFamily="34" charset="0"/>
              <a:buNone/>
              <a:defRPr/>
            </a:pPr>
            <a:r>
              <a:rPr lang="en-US" sz="2400" b="1">
                <a:latin typeface="Arial" panose="020B0604020202020204" pitchFamily="34" charset="0"/>
                <a:cs typeface="Arial" panose="020B0604020202020204" pitchFamily="34" charset="0"/>
              </a:rPr>
              <a:t>		1	2	3	4	5</a:t>
            </a:r>
          </a:p>
        </p:txBody>
      </p:sp>
    </p:spTree>
    <p:extLst>
      <p:ext uri="{BB962C8B-B14F-4D97-AF65-F5344CB8AC3E}">
        <p14:creationId xmlns:p14="http://schemas.microsoft.com/office/powerpoint/2010/main" val="278750459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0C6AF-C06D-FB3D-CB1B-4F55183ACBD8}"/>
              </a:ext>
            </a:extLst>
          </p:cNvPr>
          <p:cNvSpPr>
            <a:spLocks noGrp="1"/>
          </p:cNvSpPr>
          <p:nvPr>
            <p:ph type="title"/>
          </p:nvPr>
        </p:nvSpPr>
        <p:spPr>
          <a:xfrm>
            <a:off x="255494" y="31534"/>
            <a:ext cx="8175811" cy="1080938"/>
          </a:xfrm>
        </p:spPr>
        <p:txBody>
          <a:bodyPr/>
          <a:lstStyle/>
          <a:p>
            <a:pPr algn="ctr"/>
            <a:r>
              <a:rPr lang="en-US"/>
              <a:t>III. BẢNG XÁC ĐỊNH CÔNG CỤ ĐÁNH GIÁ VÀ TIÊU CHÍ THEO NỘI DUNG   </a:t>
            </a:r>
          </a:p>
        </p:txBody>
      </p:sp>
      <p:sp>
        <p:nvSpPr>
          <p:cNvPr id="4" name="Google Shape;1089;p36">
            <a:extLst>
              <a:ext uri="{FF2B5EF4-FFF2-40B4-BE49-F238E27FC236}">
                <a16:creationId xmlns:a16="http://schemas.microsoft.com/office/drawing/2014/main" id="{E2CCAE0B-55C8-4E16-0FE0-0CDB06F285AF}"/>
              </a:ext>
            </a:extLst>
          </p:cNvPr>
          <p:cNvSpPr txBox="1">
            <a:spLocks noGrp="1"/>
          </p:cNvSpPr>
          <p:nvPr>
            <p:ph idx="1"/>
          </p:nvPr>
        </p:nvSpPr>
        <p:spPr>
          <a:xfrm>
            <a:off x="533400" y="1271588"/>
            <a:ext cx="8359775" cy="5029200"/>
          </a:xfrm>
          <a:prstGeom prst="rect">
            <a:avLst/>
          </a:prstGeom>
        </p:spPr>
        <p:txBody>
          <a:bodyPr spcFirstLastPara="1" vert="horz" wrap="square" lIns="0" tIns="0" rIns="0" bIns="0" rtlCol="0" anchor="t" anchorCtr="0">
            <a:noAutofit/>
          </a:bodyPr>
          <a:lstStyle/>
          <a:p>
            <a:pPr marL="0" indent="0">
              <a:buNone/>
            </a:pPr>
            <a:r>
              <a:rPr lang="en" b="1"/>
              <a:t>HOẠT ĐỘNG HƯỚNG VÀO BẢN THÂN</a:t>
            </a:r>
          </a:p>
          <a:p>
            <a:endParaRPr lang="en-US"/>
          </a:p>
          <a:p>
            <a:endParaRPr/>
          </a:p>
        </p:txBody>
      </p:sp>
      <p:sp>
        <p:nvSpPr>
          <p:cNvPr id="5" name="Google Shape;1092;p36">
            <a:extLst>
              <a:ext uri="{FF2B5EF4-FFF2-40B4-BE49-F238E27FC236}">
                <a16:creationId xmlns:a16="http://schemas.microsoft.com/office/drawing/2014/main" id="{154D0931-9E13-28D2-3CC1-ECB65443FB5C}"/>
              </a:ext>
            </a:extLst>
          </p:cNvPr>
          <p:cNvSpPr txBox="1">
            <a:spLocks/>
          </p:cNvSpPr>
          <p:nvPr/>
        </p:nvSpPr>
        <p:spPr>
          <a:xfrm>
            <a:off x="929316" y="1802141"/>
            <a:ext cx="3279614" cy="618330"/>
          </a:xfrm>
          <a:prstGeom prst="rect">
            <a:avLst/>
          </a:prstGeom>
        </p:spPr>
        <p:txBody>
          <a:bodyPr spcFirstLastPara="1" vert="horz" wrap="square" lIns="91425" tIns="91425" rIns="91425" bIns="91425"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a:lstStyle>
          <a:p>
            <a:pPr marL="0" indent="0">
              <a:buNone/>
            </a:pPr>
            <a:r>
              <a:rPr lang="en-US" sz="2000">
                <a:latin typeface="Cambria" panose="02040503050406030204" pitchFamily="18" charset="0"/>
                <a:ea typeface="Cambria" panose="02040503050406030204" pitchFamily="18" charset="0"/>
              </a:rPr>
              <a:t>KHÁM PHÁ BẢN THÂN</a:t>
            </a:r>
          </a:p>
        </p:txBody>
      </p:sp>
      <p:sp>
        <p:nvSpPr>
          <p:cNvPr id="7" name="Google Shape;1090;p36">
            <a:extLst>
              <a:ext uri="{FF2B5EF4-FFF2-40B4-BE49-F238E27FC236}">
                <a16:creationId xmlns:a16="http://schemas.microsoft.com/office/drawing/2014/main" id="{8868CCB3-E193-A08E-0773-CAD09C417470}"/>
              </a:ext>
            </a:extLst>
          </p:cNvPr>
          <p:cNvSpPr txBox="1">
            <a:spLocks/>
          </p:cNvSpPr>
          <p:nvPr/>
        </p:nvSpPr>
        <p:spPr>
          <a:xfrm>
            <a:off x="665983" y="2349494"/>
            <a:ext cx="3731161" cy="2159012"/>
          </a:xfrm>
          <a:prstGeom prst="rect">
            <a:avLst/>
          </a:prstGeom>
        </p:spPr>
        <p:txBody>
          <a:bodyPr spcFirstLastPara="1" vert="horz" wrap="square" lIns="91425" tIns="91425" rIns="91425" bIns="91425"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UTM Swiss Condensed" panose="0200050000000000000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UTM Swiss Condensed" panose="0200050000000000000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Swiss Condensed" panose="0200050000000000000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UTM Swiss Condensed" panose="0200050000000000000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UTM Swiss Condensed" panose="0200050000000000000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a:lstStyle>
          <a:p>
            <a:pPr marL="139697" indent="0">
              <a:buFont typeface="Arial" panose="020B0604020202020204" pitchFamily="34" charset="0"/>
              <a:buNone/>
            </a:pPr>
            <a:r>
              <a:rPr lang="vi-VN" sz="2000">
                <a:latin typeface="Cambria" panose="02040503050406030204" pitchFamily="18" charset="0"/>
              </a:rPr>
              <a:t>Phương pháp: </a:t>
            </a:r>
            <a:r>
              <a:rPr lang="vi-VN" sz="2000">
                <a:solidFill>
                  <a:schemeClr val="accent3">
                    <a:lumMod val="75000"/>
                  </a:schemeClr>
                </a:solidFill>
                <a:latin typeface="Cambria" panose="02040503050406030204" pitchFamily="18" charset="0"/>
              </a:rPr>
              <a:t>QUAN SÁT</a:t>
            </a:r>
          </a:p>
          <a:p>
            <a:pPr marL="139697" indent="0">
              <a:buFont typeface="Arial" panose="020B0604020202020204" pitchFamily="34" charset="0"/>
              <a:buNone/>
            </a:pPr>
            <a:r>
              <a:rPr lang="vi-VN" sz="2000">
                <a:latin typeface="Cambria" panose="02040503050406030204" pitchFamily="18" charset="0"/>
              </a:rPr>
              <a:t>1. Phiếu quan sát</a:t>
            </a:r>
          </a:p>
          <a:p>
            <a:pPr marL="139697" indent="0">
              <a:buFont typeface="Arial" panose="020B0604020202020204" pitchFamily="34" charset="0"/>
              <a:buNone/>
            </a:pPr>
            <a:r>
              <a:rPr lang="vi-VN" sz="2000">
                <a:latin typeface="Cambria" panose="02040503050406030204" pitchFamily="18" charset="0"/>
              </a:rPr>
              <a:t>2. Bảng ghi chép</a:t>
            </a:r>
          </a:p>
          <a:p>
            <a:pPr marL="139697" indent="0">
              <a:buFont typeface="Arial" panose="020B0604020202020204" pitchFamily="34" charset="0"/>
              <a:buNone/>
            </a:pPr>
            <a:r>
              <a:rPr lang="vi-VN" sz="2000">
                <a:latin typeface="Cambria" panose="02040503050406030204" pitchFamily="18" charset="0"/>
              </a:rPr>
              <a:t>3. Phiếu đánh giá theo tiêu chí</a:t>
            </a:r>
          </a:p>
          <a:p>
            <a:pPr marL="139697" indent="0">
              <a:buFont typeface="Arial" panose="020B0604020202020204" pitchFamily="34" charset="0"/>
              <a:buNone/>
            </a:pPr>
            <a:r>
              <a:rPr lang="vi-VN" sz="2000">
                <a:latin typeface="Cambria" panose="02040503050406030204" pitchFamily="18" charset="0"/>
              </a:rPr>
              <a:t>4. Bảng kiểm</a:t>
            </a:r>
          </a:p>
          <a:p>
            <a:pPr marL="139697" indent="0">
              <a:buFont typeface="Arial" panose="020B0604020202020204" pitchFamily="34" charset="0"/>
              <a:buNone/>
            </a:pPr>
            <a:r>
              <a:rPr lang="vi-VN" sz="2000">
                <a:latin typeface="Cambria" panose="02040503050406030204" pitchFamily="18" charset="0"/>
              </a:rPr>
              <a:t>5. Thang đo.</a:t>
            </a:r>
          </a:p>
        </p:txBody>
      </p:sp>
      <p:sp>
        <p:nvSpPr>
          <p:cNvPr id="8" name="Google Shape;1093;p36">
            <a:extLst>
              <a:ext uri="{FF2B5EF4-FFF2-40B4-BE49-F238E27FC236}">
                <a16:creationId xmlns:a16="http://schemas.microsoft.com/office/drawing/2014/main" id="{5ED4CCE0-CB02-483E-36AE-B1998BBE6E4B}"/>
              </a:ext>
            </a:extLst>
          </p:cNvPr>
          <p:cNvSpPr txBox="1">
            <a:spLocks/>
          </p:cNvSpPr>
          <p:nvPr/>
        </p:nvSpPr>
        <p:spPr>
          <a:xfrm>
            <a:off x="5318313" y="1860841"/>
            <a:ext cx="3467236" cy="406800"/>
          </a:xfrm>
          <a:prstGeom prst="rect">
            <a:avLst/>
          </a:prstGeom>
        </p:spPr>
        <p:txBody>
          <a:bodyPr spcFirstLastPara="1" vert="horz" wrap="square" lIns="91425" tIns="91425" rIns="91425" bIns="91425"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a:lstStyle>
          <a:p>
            <a:pPr marL="0" indent="0">
              <a:buNone/>
            </a:pPr>
            <a:r>
              <a:rPr lang="en-US" sz="2000">
                <a:latin typeface="Calisto MT" panose="02040603050505030304" pitchFamily="18" charset="0"/>
                <a:ea typeface="Cambria" panose="02040503050406030204" pitchFamily="18" charset="0"/>
              </a:rPr>
              <a:t>RÈN LUYỆN BẢN THÂN</a:t>
            </a:r>
          </a:p>
        </p:txBody>
      </p:sp>
      <p:sp>
        <p:nvSpPr>
          <p:cNvPr id="9" name="Google Shape;1091;p36">
            <a:extLst>
              <a:ext uri="{FF2B5EF4-FFF2-40B4-BE49-F238E27FC236}">
                <a16:creationId xmlns:a16="http://schemas.microsoft.com/office/drawing/2014/main" id="{8C237E3F-F051-1914-91FF-E17507F565D5}"/>
              </a:ext>
            </a:extLst>
          </p:cNvPr>
          <p:cNvSpPr txBox="1">
            <a:spLocks/>
          </p:cNvSpPr>
          <p:nvPr/>
        </p:nvSpPr>
        <p:spPr>
          <a:xfrm>
            <a:off x="5002306" y="2267641"/>
            <a:ext cx="3946712" cy="2620821"/>
          </a:xfrm>
          <a:prstGeom prst="rect">
            <a:avLst/>
          </a:prstGeom>
        </p:spPr>
        <p:txBody>
          <a:bodyPr spcFirstLastPara="1" vert="horz" wrap="square" lIns="91425" tIns="91425" rIns="91425" bIns="91425"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a:lstStyle>
          <a:p>
            <a:pPr marL="139697" indent="0">
              <a:buFont typeface="Arial" panose="020B0604020202020204" pitchFamily="34" charset="0"/>
              <a:buNone/>
            </a:pPr>
            <a:r>
              <a:rPr lang="vi-VN" sz="2000">
                <a:latin typeface="Cambria" panose="02040503050406030204" pitchFamily="18" charset="0"/>
              </a:rPr>
              <a:t>Phương pháp: </a:t>
            </a:r>
            <a:r>
              <a:rPr lang="vi-VN" sz="2000">
                <a:solidFill>
                  <a:schemeClr val="accent3">
                    <a:lumMod val="75000"/>
                  </a:schemeClr>
                </a:solidFill>
                <a:latin typeface="Cambria" panose="02040503050406030204" pitchFamily="18" charset="0"/>
              </a:rPr>
              <a:t>ĐÁNH GIÁ SẢN PHẨM HĐ; ĐÁNH GIÁ HỒ SƠ HĐ</a:t>
            </a:r>
          </a:p>
          <a:p>
            <a:pPr marL="139697" indent="0">
              <a:buFont typeface="Arial" panose="020B0604020202020204" pitchFamily="34" charset="0"/>
              <a:buNone/>
            </a:pPr>
            <a:r>
              <a:rPr lang="vi-VN" sz="2000">
                <a:latin typeface="Cambria" panose="02040503050406030204" pitchFamily="18" charset="0"/>
              </a:rPr>
              <a:t>1. Bảng đánh giá theo tiêu chí</a:t>
            </a:r>
          </a:p>
          <a:p>
            <a:pPr marL="139697" indent="0">
              <a:buFont typeface="Arial" panose="020B0604020202020204" pitchFamily="34" charset="0"/>
              <a:buNone/>
            </a:pPr>
            <a:r>
              <a:rPr lang="vi-VN" sz="2000">
                <a:latin typeface="Cambria" panose="02040503050406030204" pitchFamily="18" charset="0"/>
              </a:rPr>
              <a:t>2. Thang đo</a:t>
            </a:r>
          </a:p>
          <a:p>
            <a:pPr marL="139697" indent="0">
              <a:buFont typeface="Arial" panose="020B0604020202020204" pitchFamily="34" charset="0"/>
              <a:buNone/>
            </a:pPr>
            <a:r>
              <a:rPr lang="vi-VN" sz="2000">
                <a:latin typeface="Cambria" panose="02040503050406030204" pitchFamily="18" charset="0"/>
              </a:rPr>
              <a:t>3. Phiếu quan sát</a:t>
            </a:r>
          </a:p>
          <a:p>
            <a:pPr marL="139697" indent="0">
              <a:buFont typeface="Arial" panose="020B0604020202020204" pitchFamily="34" charset="0"/>
              <a:buNone/>
            </a:pPr>
            <a:r>
              <a:rPr lang="vi-VN" sz="2000">
                <a:latin typeface="Cambria" panose="02040503050406030204" pitchFamily="18" charset="0"/>
              </a:rPr>
              <a:t>4. Bảng ghi chép</a:t>
            </a:r>
          </a:p>
          <a:p>
            <a:pPr marL="139697" indent="0">
              <a:buFont typeface="Arial" panose="020B0604020202020204" pitchFamily="34" charset="0"/>
              <a:buNone/>
            </a:pPr>
            <a:r>
              <a:rPr lang="vi-VN" sz="2000">
                <a:latin typeface="Cambria" panose="02040503050406030204" pitchFamily="18" charset="0"/>
              </a:rPr>
              <a:t>5. Bảng kiểm</a:t>
            </a:r>
          </a:p>
          <a:p>
            <a:pPr marL="139697" indent="0">
              <a:buFont typeface="Arial" panose="020B0604020202020204" pitchFamily="34" charset="0"/>
              <a:buNone/>
            </a:pPr>
            <a:r>
              <a:rPr lang="vi-VN" sz="2000">
                <a:latin typeface="Cambria" panose="02040503050406030204" pitchFamily="18" charset="0"/>
              </a:rPr>
              <a:t>6. Thang đo.</a:t>
            </a:r>
          </a:p>
        </p:txBody>
      </p:sp>
    </p:spTree>
    <p:extLst>
      <p:ext uri="{BB962C8B-B14F-4D97-AF65-F5344CB8AC3E}">
        <p14:creationId xmlns:p14="http://schemas.microsoft.com/office/powerpoint/2010/main" val="104256243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BC95D-DED4-94FE-8500-85FABF9C8D08}"/>
              </a:ext>
            </a:extLst>
          </p:cNvPr>
          <p:cNvSpPr>
            <a:spLocks noGrp="1"/>
          </p:cNvSpPr>
          <p:nvPr>
            <p:ph type="title"/>
          </p:nvPr>
        </p:nvSpPr>
        <p:spPr/>
        <p:txBody>
          <a:bodyPr/>
          <a:lstStyle/>
          <a:p>
            <a:r>
              <a:rPr lang="en-US"/>
              <a:t>III. BẢNG XÁC ĐỊNH CÔNG CỤ ĐÁNH GIÁ VÀ TIÊU CHÍ THEO NỘI DUNG </a:t>
            </a:r>
          </a:p>
        </p:txBody>
      </p:sp>
      <p:sp>
        <p:nvSpPr>
          <p:cNvPr id="3" name="Content Placeholder 2">
            <a:extLst>
              <a:ext uri="{FF2B5EF4-FFF2-40B4-BE49-F238E27FC236}">
                <a16:creationId xmlns:a16="http://schemas.microsoft.com/office/drawing/2014/main" id="{B51E4E0F-F294-8985-34AE-D42BDA3F98BA}"/>
              </a:ext>
            </a:extLst>
          </p:cNvPr>
          <p:cNvSpPr>
            <a:spLocks noGrp="1"/>
          </p:cNvSpPr>
          <p:nvPr>
            <p:ph idx="1"/>
          </p:nvPr>
        </p:nvSpPr>
        <p:spPr/>
        <p:txBody>
          <a:bodyPr/>
          <a:lstStyle/>
          <a:p>
            <a:endParaRPr lang="en-US"/>
          </a:p>
        </p:txBody>
      </p:sp>
      <p:grpSp>
        <p:nvGrpSpPr>
          <p:cNvPr id="4" name="Google Shape;1244;p40">
            <a:extLst>
              <a:ext uri="{FF2B5EF4-FFF2-40B4-BE49-F238E27FC236}">
                <a16:creationId xmlns:a16="http://schemas.microsoft.com/office/drawing/2014/main" id="{4DE3E756-D3BC-99AF-E14F-36FE95810488}"/>
              </a:ext>
            </a:extLst>
          </p:cNvPr>
          <p:cNvGrpSpPr/>
          <p:nvPr/>
        </p:nvGrpSpPr>
        <p:grpSpPr>
          <a:xfrm rot="683906">
            <a:off x="2071402" y="2120685"/>
            <a:ext cx="4444746" cy="3938682"/>
            <a:chOff x="1857000" y="3245400"/>
            <a:chExt cx="1233825" cy="1186575"/>
          </a:xfrm>
        </p:grpSpPr>
        <p:sp>
          <p:nvSpPr>
            <p:cNvPr id="5" name="Google Shape;1245;p40">
              <a:extLst>
                <a:ext uri="{FF2B5EF4-FFF2-40B4-BE49-F238E27FC236}">
                  <a16:creationId xmlns:a16="http://schemas.microsoft.com/office/drawing/2014/main" id="{7585462C-101D-DF3F-EC5E-D88BA53DD7A3}"/>
                </a:ext>
              </a:extLst>
            </p:cNvPr>
            <p:cNvSpPr/>
            <p:nvPr/>
          </p:nvSpPr>
          <p:spPr>
            <a:xfrm>
              <a:off x="2513000" y="4148825"/>
              <a:ext cx="463125" cy="272250"/>
            </a:xfrm>
            <a:custGeom>
              <a:avLst/>
              <a:gdLst/>
              <a:ahLst/>
              <a:cxnLst/>
              <a:rect l="l" t="t" r="r" b="b"/>
              <a:pathLst>
                <a:path w="18525" h="10890" extrusionOk="0">
                  <a:moveTo>
                    <a:pt x="12728" y="1"/>
                  </a:moveTo>
                  <a:cubicBezTo>
                    <a:pt x="12377" y="28"/>
                    <a:pt x="11899" y="1641"/>
                    <a:pt x="11664" y="2065"/>
                  </a:cubicBezTo>
                  <a:cubicBezTo>
                    <a:pt x="10979" y="3318"/>
                    <a:pt x="10015" y="4435"/>
                    <a:pt x="9005" y="5418"/>
                  </a:cubicBezTo>
                  <a:cubicBezTo>
                    <a:pt x="6527" y="7843"/>
                    <a:pt x="3263" y="9754"/>
                    <a:pt x="0" y="10889"/>
                  </a:cubicBezTo>
                  <a:cubicBezTo>
                    <a:pt x="5192" y="10331"/>
                    <a:pt x="10556" y="9114"/>
                    <a:pt x="15144" y="6626"/>
                  </a:cubicBezTo>
                  <a:cubicBezTo>
                    <a:pt x="16685" y="5788"/>
                    <a:pt x="17578" y="5409"/>
                    <a:pt x="18524" y="4066"/>
                  </a:cubicBezTo>
                  <a:cubicBezTo>
                    <a:pt x="17623" y="3976"/>
                    <a:pt x="17064" y="3038"/>
                    <a:pt x="16189" y="2651"/>
                  </a:cubicBezTo>
                  <a:cubicBezTo>
                    <a:pt x="15928" y="2543"/>
                    <a:pt x="12728" y="1"/>
                    <a:pt x="12728" y="1"/>
                  </a:cubicBezTo>
                  <a:close/>
                </a:path>
              </a:pathLst>
            </a:custGeom>
            <a:solidFill>
              <a:schemeClr val="accent6"/>
            </a:solidFill>
            <a:ln>
              <a:noFill/>
            </a:ln>
          </p:spPr>
          <p:txBody>
            <a:bodyPr spcFirstLastPara="1" wrap="square" lIns="91425" tIns="91425" rIns="91425" bIns="91425" anchor="ctr" anchorCtr="0">
              <a:noAutofit/>
            </a:bodyPr>
            <a:lstStyle/>
            <a:p>
              <a:endParaRPr sz="1800"/>
            </a:p>
          </p:txBody>
        </p:sp>
        <p:sp>
          <p:nvSpPr>
            <p:cNvPr id="6" name="Google Shape;1246;p40">
              <a:extLst>
                <a:ext uri="{FF2B5EF4-FFF2-40B4-BE49-F238E27FC236}">
                  <a16:creationId xmlns:a16="http://schemas.microsoft.com/office/drawing/2014/main" id="{A5E11701-1CA5-927E-BCDB-72D9D0C1593D}"/>
                </a:ext>
              </a:extLst>
            </p:cNvPr>
            <p:cNvSpPr/>
            <p:nvPr/>
          </p:nvSpPr>
          <p:spPr>
            <a:xfrm>
              <a:off x="2508725" y="4143800"/>
              <a:ext cx="474150" cy="281125"/>
            </a:xfrm>
            <a:custGeom>
              <a:avLst/>
              <a:gdLst/>
              <a:ahLst/>
              <a:cxnLst/>
              <a:rect l="l" t="t" r="r" b="b"/>
              <a:pathLst>
                <a:path w="18966" h="11245" extrusionOk="0">
                  <a:moveTo>
                    <a:pt x="12884" y="443"/>
                  </a:moveTo>
                  <a:lnTo>
                    <a:pt x="14486" y="1707"/>
                  </a:lnTo>
                  <a:lnTo>
                    <a:pt x="15351" y="2383"/>
                  </a:lnTo>
                  <a:lnTo>
                    <a:pt x="15793" y="2716"/>
                  </a:lnTo>
                  <a:lnTo>
                    <a:pt x="16018" y="2879"/>
                  </a:lnTo>
                  <a:lnTo>
                    <a:pt x="16135" y="2960"/>
                  </a:lnTo>
                  <a:lnTo>
                    <a:pt x="16198" y="2996"/>
                  </a:lnTo>
                  <a:lnTo>
                    <a:pt x="16225" y="3023"/>
                  </a:lnTo>
                  <a:lnTo>
                    <a:pt x="16279" y="3050"/>
                  </a:lnTo>
                  <a:cubicBezTo>
                    <a:pt x="16469" y="3131"/>
                    <a:pt x="16649" y="3248"/>
                    <a:pt x="16820" y="3393"/>
                  </a:cubicBezTo>
                  <a:cubicBezTo>
                    <a:pt x="16991" y="3528"/>
                    <a:pt x="17163" y="3681"/>
                    <a:pt x="17334" y="3834"/>
                  </a:cubicBezTo>
                  <a:cubicBezTo>
                    <a:pt x="17514" y="3987"/>
                    <a:pt x="17703" y="4141"/>
                    <a:pt x="17920" y="4267"/>
                  </a:cubicBezTo>
                  <a:cubicBezTo>
                    <a:pt x="18030" y="4333"/>
                    <a:pt x="18147" y="4389"/>
                    <a:pt x="18270" y="4431"/>
                  </a:cubicBezTo>
                  <a:lnTo>
                    <a:pt x="18270" y="4431"/>
                  </a:lnTo>
                  <a:cubicBezTo>
                    <a:pt x="18099" y="4651"/>
                    <a:pt x="17917" y="4859"/>
                    <a:pt x="17713" y="5051"/>
                  </a:cubicBezTo>
                  <a:cubicBezTo>
                    <a:pt x="17424" y="5321"/>
                    <a:pt x="17100" y="5565"/>
                    <a:pt x="16757" y="5790"/>
                  </a:cubicBezTo>
                  <a:cubicBezTo>
                    <a:pt x="16415" y="6007"/>
                    <a:pt x="16045" y="6214"/>
                    <a:pt x="15684" y="6412"/>
                  </a:cubicBezTo>
                  <a:cubicBezTo>
                    <a:pt x="15315" y="6619"/>
                    <a:pt x="14945" y="6818"/>
                    <a:pt x="14585" y="7016"/>
                  </a:cubicBezTo>
                  <a:cubicBezTo>
                    <a:pt x="13106" y="7791"/>
                    <a:pt x="11547" y="8413"/>
                    <a:pt x="9961" y="8927"/>
                  </a:cubicBezTo>
                  <a:cubicBezTo>
                    <a:pt x="8374" y="9450"/>
                    <a:pt x="6752" y="9846"/>
                    <a:pt x="5111" y="10180"/>
                  </a:cubicBezTo>
                  <a:cubicBezTo>
                    <a:pt x="3896" y="10420"/>
                    <a:pt x="2671" y="10616"/>
                    <a:pt x="1444" y="10775"/>
                  </a:cubicBezTo>
                  <a:lnTo>
                    <a:pt x="1444" y="10775"/>
                  </a:lnTo>
                  <a:cubicBezTo>
                    <a:pt x="2382" y="10395"/>
                    <a:pt x="3302" y="9962"/>
                    <a:pt x="4192" y="9477"/>
                  </a:cubicBezTo>
                  <a:cubicBezTo>
                    <a:pt x="5463" y="8783"/>
                    <a:pt x="6670" y="7981"/>
                    <a:pt x="7806" y="7070"/>
                  </a:cubicBezTo>
                  <a:cubicBezTo>
                    <a:pt x="8933" y="6160"/>
                    <a:pt x="9979" y="5150"/>
                    <a:pt x="10898" y="4005"/>
                  </a:cubicBezTo>
                  <a:cubicBezTo>
                    <a:pt x="11123" y="3726"/>
                    <a:pt x="11340" y="3429"/>
                    <a:pt x="11538" y="3122"/>
                  </a:cubicBezTo>
                  <a:cubicBezTo>
                    <a:pt x="11646" y="2969"/>
                    <a:pt x="11736" y="2816"/>
                    <a:pt x="11835" y="2662"/>
                  </a:cubicBezTo>
                  <a:cubicBezTo>
                    <a:pt x="11881" y="2581"/>
                    <a:pt x="11926" y="2500"/>
                    <a:pt x="11971" y="2419"/>
                  </a:cubicBezTo>
                  <a:lnTo>
                    <a:pt x="12007" y="2356"/>
                  </a:lnTo>
                  <a:lnTo>
                    <a:pt x="12043" y="2293"/>
                  </a:lnTo>
                  <a:cubicBezTo>
                    <a:pt x="12061" y="2248"/>
                    <a:pt x="12079" y="2203"/>
                    <a:pt x="12097" y="2158"/>
                  </a:cubicBezTo>
                  <a:cubicBezTo>
                    <a:pt x="12241" y="1824"/>
                    <a:pt x="12367" y="1482"/>
                    <a:pt x="12502" y="1157"/>
                  </a:cubicBezTo>
                  <a:cubicBezTo>
                    <a:pt x="12575" y="995"/>
                    <a:pt x="12647" y="833"/>
                    <a:pt x="12728" y="688"/>
                  </a:cubicBezTo>
                  <a:cubicBezTo>
                    <a:pt x="12764" y="616"/>
                    <a:pt x="12809" y="544"/>
                    <a:pt x="12854" y="481"/>
                  </a:cubicBezTo>
                  <a:cubicBezTo>
                    <a:pt x="12863" y="468"/>
                    <a:pt x="12874" y="455"/>
                    <a:pt x="12884" y="443"/>
                  </a:cubicBezTo>
                  <a:close/>
                  <a:moveTo>
                    <a:pt x="12906" y="1"/>
                  </a:moveTo>
                  <a:cubicBezTo>
                    <a:pt x="12897" y="1"/>
                    <a:pt x="12889" y="2"/>
                    <a:pt x="12881" y="3"/>
                  </a:cubicBezTo>
                  <a:cubicBezTo>
                    <a:pt x="12755" y="21"/>
                    <a:pt x="12701" y="75"/>
                    <a:pt x="12647" y="120"/>
                  </a:cubicBezTo>
                  <a:cubicBezTo>
                    <a:pt x="12602" y="157"/>
                    <a:pt x="12566" y="202"/>
                    <a:pt x="12539" y="247"/>
                  </a:cubicBezTo>
                  <a:cubicBezTo>
                    <a:pt x="12475" y="337"/>
                    <a:pt x="12421" y="418"/>
                    <a:pt x="12376" y="499"/>
                  </a:cubicBezTo>
                  <a:cubicBezTo>
                    <a:pt x="12286" y="670"/>
                    <a:pt x="12214" y="842"/>
                    <a:pt x="12142" y="1004"/>
                  </a:cubicBezTo>
                  <a:cubicBezTo>
                    <a:pt x="12007" y="1346"/>
                    <a:pt x="11881" y="1689"/>
                    <a:pt x="11745" y="2013"/>
                  </a:cubicBezTo>
                  <a:lnTo>
                    <a:pt x="11691" y="2122"/>
                  </a:lnTo>
                  <a:lnTo>
                    <a:pt x="11673" y="2176"/>
                  </a:lnTo>
                  <a:lnTo>
                    <a:pt x="11637" y="2239"/>
                  </a:lnTo>
                  <a:cubicBezTo>
                    <a:pt x="11592" y="2311"/>
                    <a:pt x="11556" y="2392"/>
                    <a:pt x="11502" y="2464"/>
                  </a:cubicBezTo>
                  <a:cubicBezTo>
                    <a:pt x="11421" y="2617"/>
                    <a:pt x="11322" y="2771"/>
                    <a:pt x="11222" y="2915"/>
                  </a:cubicBezTo>
                  <a:cubicBezTo>
                    <a:pt x="11033" y="3212"/>
                    <a:pt x="10826" y="3501"/>
                    <a:pt x="10601" y="3780"/>
                  </a:cubicBezTo>
                  <a:cubicBezTo>
                    <a:pt x="9717" y="4889"/>
                    <a:pt x="8690" y="5898"/>
                    <a:pt x="7590" y="6800"/>
                  </a:cubicBezTo>
                  <a:cubicBezTo>
                    <a:pt x="6472" y="7701"/>
                    <a:pt x="5282" y="8503"/>
                    <a:pt x="4029" y="9188"/>
                  </a:cubicBezTo>
                  <a:cubicBezTo>
                    <a:pt x="2776" y="9883"/>
                    <a:pt x="1469" y="10459"/>
                    <a:pt x="117" y="10937"/>
                  </a:cubicBezTo>
                  <a:cubicBezTo>
                    <a:pt x="45" y="10964"/>
                    <a:pt x="0" y="11027"/>
                    <a:pt x="9" y="11108"/>
                  </a:cubicBezTo>
                  <a:cubicBezTo>
                    <a:pt x="18" y="11184"/>
                    <a:pt x="89" y="11244"/>
                    <a:pt x="172" y="11244"/>
                  </a:cubicBezTo>
                  <a:cubicBezTo>
                    <a:pt x="178" y="11244"/>
                    <a:pt x="184" y="11244"/>
                    <a:pt x="189" y="11244"/>
                  </a:cubicBezTo>
                  <a:cubicBezTo>
                    <a:pt x="1857" y="11063"/>
                    <a:pt x="3525" y="10820"/>
                    <a:pt x="5174" y="10486"/>
                  </a:cubicBezTo>
                  <a:cubicBezTo>
                    <a:pt x="6824" y="10153"/>
                    <a:pt x="8455" y="9747"/>
                    <a:pt x="10060" y="9225"/>
                  </a:cubicBezTo>
                  <a:cubicBezTo>
                    <a:pt x="10456" y="9089"/>
                    <a:pt x="10862" y="8963"/>
                    <a:pt x="11250" y="8810"/>
                  </a:cubicBezTo>
                  <a:lnTo>
                    <a:pt x="11844" y="8594"/>
                  </a:lnTo>
                  <a:lnTo>
                    <a:pt x="12430" y="8359"/>
                  </a:lnTo>
                  <a:cubicBezTo>
                    <a:pt x="12818" y="8206"/>
                    <a:pt x="13206" y="8026"/>
                    <a:pt x="13593" y="7863"/>
                  </a:cubicBezTo>
                  <a:lnTo>
                    <a:pt x="14170" y="7593"/>
                  </a:lnTo>
                  <a:cubicBezTo>
                    <a:pt x="14359" y="7503"/>
                    <a:pt x="14549" y="7422"/>
                    <a:pt x="14738" y="7323"/>
                  </a:cubicBezTo>
                  <a:cubicBezTo>
                    <a:pt x="15117" y="7133"/>
                    <a:pt x="15495" y="6944"/>
                    <a:pt x="15865" y="6755"/>
                  </a:cubicBezTo>
                  <a:cubicBezTo>
                    <a:pt x="16234" y="6556"/>
                    <a:pt x="16613" y="6367"/>
                    <a:pt x="16982" y="6151"/>
                  </a:cubicBezTo>
                  <a:cubicBezTo>
                    <a:pt x="17352" y="5934"/>
                    <a:pt x="17713" y="5691"/>
                    <a:pt x="18037" y="5394"/>
                  </a:cubicBezTo>
                  <a:cubicBezTo>
                    <a:pt x="18362" y="5096"/>
                    <a:pt x="18650" y="4763"/>
                    <a:pt x="18902" y="4420"/>
                  </a:cubicBezTo>
                  <a:cubicBezTo>
                    <a:pt x="18929" y="4384"/>
                    <a:pt x="18947" y="4339"/>
                    <a:pt x="18947" y="4303"/>
                  </a:cubicBezTo>
                  <a:cubicBezTo>
                    <a:pt x="18965" y="4159"/>
                    <a:pt x="18866" y="4042"/>
                    <a:pt x="18731" y="4023"/>
                  </a:cubicBezTo>
                  <a:lnTo>
                    <a:pt x="18722" y="4023"/>
                  </a:lnTo>
                  <a:cubicBezTo>
                    <a:pt x="18533" y="3996"/>
                    <a:pt x="18352" y="3924"/>
                    <a:pt x="18172" y="3825"/>
                  </a:cubicBezTo>
                  <a:cubicBezTo>
                    <a:pt x="18001" y="3726"/>
                    <a:pt x="17821" y="3600"/>
                    <a:pt x="17640" y="3456"/>
                  </a:cubicBezTo>
                  <a:cubicBezTo>
                    <a:pt x="17460" y="3320"/>
                    <a:pt x="17280" y="3176"/>
                    <a:pt x="17082" y="3032"/>
                  </a:cubicBezTo>
                  <a:cubicBezTo>
                    <a:pt x="16892" y="2897"/>
                    <a:pt x="16685" y="2762"/>
                    <a:pt x="16451" y="2662"/>
                  </a:cubicBezTo>
                  <a:lnTo>
                    <a:pt x="16415" y="2644"/>
                  </a:lnTo>
                  <a:lnTo>
                    <a:pt x="16360" y="2608"/>
                  </a:lnTo>
                  <a:lnTo>
                    <a:pt x="16261" y="2536"/>
                  </a:lnTo>
                  <a:lnTo>
                    <a:pt x="16036" y="2374"/>
                  </a:lnTo>
                  <a:lnTo>
                    <a:pt x="15603" y="2049"/>
                  </a:lnTo>
                  <a:lnTo>
                    <a:pt x="14738" y="1391"/>
                  </a:lnTo>
                  <a:lnTo>
                    <a:pt x="13025" y="48"/>
                  </a:lnTo>
                  <a:lnTo>
                    <a:pt x="13016" y="39"/>
                  </a:lnTo>
                  <a:cubicBezTo>
                    <a:pt x="12987" y="17"/>
                    <a:pt x="12945" y="1"/>
                    <a:pt x="12906" y="1"/>
                  </a:cubicBez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7" name="Google Shape;1247;p40">
              <a:extLst>
                <a:ext uri="{FF2B5EF4-FFF2-40B4-BE49-F238E27FC236}">
                  <a16:creationId xmlns:a16="http://schemas.microsoft.com/office/drawing/2014/main" id="{E5447F29-1D46-E668-4C58-AA85139BFFF9}"/>
                </a:ext>
              </a:extLst>
            </p:cNvPr>
            <p:cNvSpPr/>
            <p:nvPr/>
          </p:nvSpPr>
          <p:spPr>
            <a:xfrm>
              <a:off x="1867600" y="3249925"/>
              <a:ext cx="1223225" cy="1178125"/>
            </a:xfrm>
            <a:custGeom>
              <a:avLst/>
              <a:gdLst/>
              <a:ahLst/>
              <a:cxnLst/>
              <a:rect l="l" t="t" r="r" b="b"/>
              <a:pathLst>
                <a:path w="48929" h="47125" extrusionOk="0">
                  <a:moveTo>
                    <a:pt x="2615" y="0"/>
                  </a:moveTo>
                  <a:cubicBezTo>
                    <a:pt x="1335" y="7617"/>
                    <a:pt x="541" y="15315"/>
                    <a:pt x="316" y="23049"/>
                  </a:cubicBezTo>
                  <a:cubicBezTo>
                    <a:pt x="82" y="30638"/>
                    <a:pt x="803" y="38291"/>
                    <a:pt x="100" y="45863"/>
                  </a:cubicBezTo>
                  <a:cubicBezTo>
                    <a:pt x="100" y="45944"/>
                    <a:pt x="55" y="45998"/>
                    <a:pt x="1" y="46025"/>
                  </a:cubicBezTo>
                  <a:cubicBezTo>
                    <a:pt x="5231" y="46886"/>
                    <a:pt x="10526" y="47124"/>
                    <a:pt x="15820" y="47124"/>
                  </a:cubicBezTo>
                  <a:cubicBezTo>
                    <a:pt x="17678" y="47124"/>
                    <a:pt x="19536" y="47095"/>
                    <a:pt x="21391" y="47053"/>
                  </a:cubicBezTo>
                  <a:cubicBezTo>
                    <a:pt x="22815" y="47017"/>
                    <a:pt x="24257" y="46963"/>
                    <a:pt x="25708" y="46863"/>
                  </a:cubicBezTo>
                  <a:cubicBezTo>
                    <a:pt x="31351" y="45601"/>
                    <a:pt x="37354" y="42402"/>
                    <a:pt x="38589" y="36633"/>
                  </a:cubicBezTo>
                  <a:cubicBezTo>
                    <a:pt x="38618" y="36502"/>
                    <a:pt x="38725" y="36441"/>
                    <a:pt x="38838" y="36441"/>
                  </a:cubicBezTo>
                  <a:cubicBezTo>
                    <a:pt x="38935" y="36441"/>
                    <a:pt x="39036" y="36486"/>
                    <a:pt x="39094" y="36570"/>
                  </a:cubicBezTo>
                  <a:cubicBezTo>
                    <a:pt x="40374" y="38517"/>
                    <a:pt x="42222" y="39634"/>
                    <a:pt x="44502" y="39941"/>
                  </a:cubicBezTo>
                  <a:cubicBezTo>
                    <a:pt x="47396" y="35452"/>
                    <a:pt x="47197" y="28520"/>
                    <a:pt x="47585" y="23599"/>
                  </a:cubicBezTo>
                  <a:cubicBezTo>
                    <a:pt x="48135" y="16631"/>
                    <a:pt x="48928" y="9645"/>
                    <a:pt x="48468" y="2668"/>
                  </a:cubicBezTo>
                  <a:cubicBezTo>
                    <a:pt x="33280" y="54"/>
                    <a:pt x="17929" y="1352"/>
                    <a:pt x="2642" y="9"/>
                  </a:cubicBezTo>
                  <a:cubicBezTo>
                    <a:pt x="2633" y="0"/>
                    <a:pt x="2624" y="0"/>
                    <a:pt x="2615" y="0"/>
                  </a:cubicBezTo>
                  <a:close/>
                </a:path>
              </a:pathLst>
            </a:custGeom>
            <a:solidFill>
              <a:schemeClr val="accent6"/>
            </a:solidFill>
            <a:ln>
              <a:noFill/>
            </a:ln>
          </p:spPr>
          <p:txBody>
            <a:bodyPr spcFirstLastPara="1" wrap="square" lIns="91425" tIns="91425" rIns="91425" bIns="91425" anchor="ctr" anchorCtr="0">
              <a:noAutofit/>
            </a:bodyPr>
            <a:lstStyle/>
            <a:p>
              <a:endParaRPr sz="1800"/>
            </a:p>
          </p:txBody>
        </p:sp>
        <p:sp>
          <p:nvSpPr>
            <p:cNvPr id="8" name="Google Shape;1248;p40">
              <a:extLst>
                <a:ext uri="{FF2B5EF4-FFF2-40B4-BE49-F238E27FC236}">
                  <a16:creationId xmlns:a16="http://schemas.microsoft.com/office/drawing/2014/main" id="{560A7EDD-2E68-BBEC-3728-ADA0BC24D94A}"/>
                </a:ext>
              </a:extLst>
            </p:cNvPr>
            <p:cNvSpPr/>
            <p:nvPr/>
          </p:nvSpPr>
          <p:spPr>
            <a:xfrm>
              <a:off x="1857000" y="3245400"/>
              <a:ext cx="1232000" cy="1186575"/>
            </a:xfrm>
            <a:custGeom>
              <a:avLst/>
              <a:gdLst/>
              <a:ahLst/>
              <a:cxnLst/>
              <a:rect l="l" t="t" r="r" b="b"/>
              <a:pathLst>
                <a:path w="49280" h="47463" extrusionOk="0">
                  <a:moveTo>
                    <a:pt x="3133" y="33"/>
                  </a:moveTo>
                  <a:lnTo>
                    <a:pt x="3147" y="37"/>
                  </a:lnTo>
                  <a:cubicBezTo>
                    <a:pt x="3142" y="37"/>
                    <a:pt x="3138" y="35"/>
                    <a:pt x="3133" y="33"/>
                  </a:cubicBezTo>
                  <a:close/>
                  <a:moveTo>
                    <a:pt x="3174" y="372"/>
                  </a:moveTo>
                  <a:cubicBezTo>
                    <a:pt x="10770" y="1029"/>
                    <a:pt x="18401" y="1047"/>
                    <a:pt x="26015" y="1227"/>
                  </a:cubicBezTo>
                  <a:cubicBezTo>
                    <a:pt x="29837" y="1317"/>
                    <a:pt x="33668" y="1443"/>
                    <a:pt x="37481" y="1714"/>
                  </a:cubicBezTo>
                  <a:lnTo>
                    <a:pt x="40338" y="1948"/>
                  </a:lnTo>
                  <a:lnTo>
                    <a:pt x="43187" y="2245"/>
                  </a:lnTo>
                  <a:lnTo>
                    <a:pt x="46026" y="2606"/>
                  </a:lnTo>
                  <a:cubicBezTo>
                    <a:pt x="46927" y="2750"/>
                    <a:pt x="47829" y="2867"/>
                    <a:pt x="48739" y="2985"/>
                  </a:cubicBezTo>
                  <a:cubicBezTo>
                    <a:pt x="48730" y="3354"/>
                    <a:pt x="48730" y="3697"/>
                    <a:pt x="48739" y="4048"/>
                  </a:cubicBezTo>
                  <a:lnTo>
                    <a:pt x="48766" y="5211"/>
                  </a:lnTo>
                  <a:cubicBezTo>
                    <a:pt x="48784" y="5995"/>
                    <a:pt x="48793" y="6779"/>
                    <a:pt x="48784" y="7564"/>
                  </a:cubicBezTo>
                  <a:cubicBezTo>
                    <a:pt x="48766" y="9132"/>
                    <a:pt x="48721" y="10700"/>
                    <a:pt x="48631" y="12269"/>
                  </a:cubicBezTo>
                  <a:cubicBezTo>
                    <a:pt x="48478" y="15415"/>
                    <a:pt x="48207" y="18542"/>
                    <a:pt x="47955" y="21688"/>
                  </a:cubicBezTo>
                  <a:cubicBezTo>
                    <a:pt x="47892" y="22473"/>
                    <a:pt x="47829" y="23257"/>
                    <a:pt x="47775" y="24041"/>
                  </a:cubicBezTo>
                  <a:cubicBezTo>
                    <a:pt x="47721" y="24834"/>
                    <a:pt x="47676" y="25618"/>
                    <a:pt x="47639" y="26403"/>
                  </a:cubicBezTo>
                  <a:cubicBezTo>
                    <a:pt x="47558" y="27980"/>
                    <a:pt x="47486" y="29548"/>
                    <a:pt x="47333" y="31108"/>
                  </a:cubicBezTo>
                  <a:cubicBezTo>
                    <a:pt x="47180" y="32667"/>
                    <a:pt x="46954" y="34218"/>
                    <a:pt x="46567" y="35732"/>
                  </a:cubicBezTo>
                  <a:cubicBezTo>
                    <a:pt x="46188" y="37213"/>
                    <a:pt x="45645" y="38651"/>
                    <a:pt x="44846" y="39944"/>
                  </a:cubicBezTo>
                  <a:lnTo>
                    <a:pt x="44846" y="39944"/>
                  </a:lnTo>
                  <a:cubicBezTo>
                    <a:pt x="43883" y="39803"/>
                    <a:pt x="42948" y="39509"/>
                    <a:pt x="42105" y="39022"/>
                  </a:cubicBezTo>
                  <a:cubicBezTo>
                    <a:pt x="41240" y="38526"/>
                    <a:pt x="40482" y="37832"/>
                    <a:pt x="39887" y="37021"/>
                  </a:cubicBezTo>
                  <a:lnTo>
                    <a:pt x="39671" y="36714"/>
                  </a:lnTo>
                  <a:lnTo>
                    <a:pt x="39644" y="36669"/>
                  </a:lnTo>
                  <a:cubicBezTo>
                    <a:pt x="39635" y="36660"/>
                    <a:pt x="39617" y="36633"/>
                    <a:pt x="39608" y="36615"/>
                  </a:cubicBezTo>
                  <a:cubicBezTo>
                    <a:pt x="39572" y="36579"/>
                    <a:pt x="39527" y="36552"/>
                    <a:pt x="39491" y="36525"/>
                  </a:cubicBezTo>
                  <a:cubicBezTo>
                    <a:pt x="39416" y="36488"/>
                    <a:pt x="39341" y="36469"/>
                    <a:pt x="39260" y="36469"/>
                  </a:cubicBezTo>
                  <a:cubicBezTo>
                    <a:pt x="39244" y="36469"/>
                    <a:pt x="39228" y="36470"/>
                    <a:pt x="39211" y="36471"/>
                  </a:cubicBezTo>
                  <a:cubicBezTo>
                    <a:pt x="39112" y="36480"/>
                    <a:pt x="39013" y="36534"/>
                    <a:pt x="38941" y="36615"/>
                  </a:cubicBezTo>
                  <a:cubicBezTo>
                    <a:pt x="38905" y="36660"/>
                    <a:pt x="38887" y="36705"/>
                    <a:pt x="38869" y="36760"/>
                  </a:cubicBezTo>
                  <a:cubicBezTo>
                    <a:pt x="38860" y="36787"/>
                    <a:pt x="38860" y="36796"/>
                    <a:pt x="38860" y="36814"/>
                  </a:cubicBezTo>
                  <a:lnTo>
                    <a:pt x="38842" y="36859"/>
                  </a:lnTo>
                  <a:lnTo>
                    <a:pt x="38761" y="37228"/>
                  </a:lnTo>
                  <a:cubicBezTo>
                    <a:pt x="38626" y="37715"/>
                    <a:pt x="38463" y="38193"/>
                    <a:pt x="38256" y="38652"/>
                  </a:cubicBezTo>
                  <a:cubicBezTo>
                    <a:pt x="38058" y="39112"/>
                    <a:pt x="37823" y="39563"/>
                    <a:pt x="37544" y="39987"/>
                  </a:cubicBezTo>
                  <a:cubicBezTo>
                    <a:pt x="37273" y="40410"/>
                    <a:pt x="36976" y="40825"/>
                    <a:pt x="36652" y="41203"/>
                  </a:cubicBezTo>
                  <a:cubicBezTo>
                    <a:pt x="35344" y="42754"/>
                    <a:pt x="33650" y="43953"/>
                    <a:pt x="31838" y="44872"/>
                  </a:cubicBezTo>
                  <a:cubicBezTo>
                    <a:pt x="30026" y="45782"/>
                    <a:pt x="28079" y="46449"/>
                    <a:pt x="26096" y="46891"/>
                  </a:cubicBezTo>
                  <a:lnTo>
                    <a:pt x="26123" y="46891"/>
                  </a:lnTo>
                  <a:cubicBezTo>
                    <a:pt x="23978" y="46972"/>
                    <a:pt x="21842" y="47098"/>
                    <a:pt x="19687" y="47117"/>
                  </a:cubicBezTo>
                  <a:cubicBezTo>
                    <a:pt x="18556" y="47136"/>
                    <a:pt x="17424" y="47147"/>
                    <a:pt x="16292" y="47147"/>
                  </a:cubicBezTo>
                  <a:cubicBezTo>
                    <a:pt x="15279" y="47147"/>
                    <a:pt x="14265" y="47138"/>
                    <a:pt x="13251" y="47117"/>
                  </a:cubicBezTo>
                  <a:cubicBezTo>
                    <a:pt x="11106" y="47071"/>
                    <a:pt x="8970" y="46981"/>
                    <a:pt x="6833" y="46810"/>
                  </a:cubicBezTo>
                  <a:cubicBezTo>
                    <a:pt x="4777" y="46645"/>
                    <a:pt x="2720" y="46413"/>
                    <a:pt x="687" y="46091"/>
                  </a:cubicBezTo>
                  <a:lnTo>
                    <a:pt x="687" y="46091"/>
                  </a:lnTo>
                  <a:cubicBezTo>
                    <a:pt x="694" y="46042"/>
                    <a:pt x="686" y="46024"/>
                    <a:pt x="695" y="45990"/>
                  </a:cubicBezTo>
                  <a:lnTo>
                    <a:pt x="704" y="45900"/>
                  </a:lnTo>
                  <a:lnTo>
                    <a:pt x="731" y="45539"/>
                  </a:lnTo>
                  <a:lnTo>
                    <a:pt x="785" y="44818"/>
                  </a:lnTo>
                  <a:cubicBezTo>
                    <a:pt x="830" y="44340"/>
                    <a:pt x="848" y="43853"/>
                    <a:pt x="884" y="43376"/>
                  </a:cubicBezTo>
                  <a:cubicBezTo>
                    <a:pt x="902" y="42898"/>
                    <a:pt x="920" y="42411"/>
                    <a:pt x="947" y="41934"/>
                  </a:cubicBezTo>
                  <a:lnTo>
                    <a:pt x="983" y="40482"/>
                  </a:lnTo>
                  <a:cubicBezTo>
                    <a:pt x="1020" y="38553"/>
                    <a:pt x="1001" y="36624"/>
                    <a:pt x="974" y="34704"/>
                  </a:cubicBezTo>
                  <a:cubicBezTo>
                    <a:pt x="911" y="30846"/>
                    <a:pt x="785" y="26998"/>
                    <a:pt x="902" y="23158"/>
                  </a:cubicBezTo>
                  <a:cubicBezTo>
                    <a:pt x="1135" y="15524"/>
                    <a:pt x="1919" y="7908"/>
                    <a:pt x="3174" y="372"/>
                  </a:cubicBezTo>
                  <a:close/>
                  <a:moveTo>
                    <a:pt x="2894" y="1"/>
                  </a:moveTo>
                  <a:lnTo>
                    <a:pt x="2867" y="145"/>
                  </a:lnTo>
                  <a:cubicBezTo>
                    <a:pt x="1587" y="7753"/>
                    <a:pt x="803" y="15442"/>
                    <a:pt x="569" y="23149"/>
                  </a:cubicBezTo>
                  <a:cubicBezTo>
                    <a:pt x="452" y="27007"/>
                    <a:pt x="578" y="30855"/>
                    <a:pt x="641" y="34704"/>
                  </a:cubicBezTo>
                  <a:cubicBezTo>
                    <a:pt x="677" y="36633"/>
                    <a:pt x="695" y="38553"/>
                    <a:pt x="659" y="40473"/>
                  </a:cubicBezTo>
                  <a:lnTo>
                    <a:pt x="614" y="41916"/>
                  </a:lnTo>
                  <a:cubicBezTo>
                    <a:pt x="596" y="42402"/>
                    <a:pt x="578" y="42880"/>
                    <a:pt x="551" y="43358"/>
                  </a:cubicBezTo>
                  <a:cubicBezTo>
                    <a:pt x="524" y="43835"/>
                    <a:pt x="506" y="44313"/>
                    <a:pt x="461" y="44800"/>
                  </a:cubicBezTo>
                  <a:lnTo>
                    <a:pt x="407" y="45512"/>
                  </a:lnTo>
                  <a:lnTo>
                    <a:pt x="380" y="45873"/>
                  </a:lnTo>
                  <a:lnTo>
                    <a:pt x="361" y="46035"/>
                  </a:lnTo>
                  <a:cubicBezTo>
                    <a:pt x="361" y="46053"/>
                    <a:pt x="361" y="46062"/>
                    <a:pt x="334" y="46071"/>
                  </a:cubicBezTo>
                  <a:lnTo>
                    <a:pt x="1" y="46305"/>
                  </a:lnTo>
                  <a:lnTo>
                    <a:pt x="398" y="46368"/>
                  </a:lnTo>
                  <a:cubicBezTo>
                    <a:pt x="2525" y="46711"/>
                    <a:pt x="4661" y="46963"/>
                    <a:pt x="6806" y="47135"/>
                  </a:cubicBezTo>
                  <a:cubicBezTo>
                    <a:pt x="8952" y="47306"/>
                    <a:pt x="11097" y="47387"/>
                    <a:pt x="13251" y="47432"/>
                  </a:cubicBezTo>
                  <a:cubicBezTo>
                    <a:pt x="14265" y="47453"/>
                    <a:pt x="15281" y="47463"/>
                    <a:pt x="16296" y="47463"/>
                  </a:cubicBezTo>
                  <a:cubicBezTo>
                    <a:pt x="17430" y="47463"/>
                    <a:pt x="18565" y="47451"/>
                    <a:pt x="19696" y="47432"/>
                  </a:cubicBezTo>
                  <a:cubicBezTo>
                    <a:pt x="21842" y="47414"/>
                    <a:pt x="23996" y="47288"/>
                    <a:pt x="26141" y="47207"/>
                  </a:cubicBezTo>
                  <a:lnTo>
                    <a:pt x="26150" y="47207"/>
                  </a:lnTo>
                  <a:lnTo>
                    <a:pt x="26168" y="47198"/>
                  </a:lnTo>
                  <a:cubicBezTo>
                    <a:pt x="28178" y="46747"/>
                    <a:pt x="30143" y="46080"/>
                    <a:pt x="31982" y="45151"/>
                  </a:cubicBezTo>
                  <a:cubicBezTo>
                    <a:pt x="33821" y="44214"/>
                    <a:pt x="35543" y="42997"/>
                    <a:pt x="36886" y="41411"/>
                  </a:cubicBezTo>
                  <a:cubicBezTo>
                    <a:pt x="37228" y="41014"/>
                    <a:pt x="37535" y="40590"/>
                    <a:pt x="37805" y="40149"/>
                  </a:cubicBezTo>
                  <a:cubicBezTo>
                    <a:pt x="38094" y="39716"/>
                    <a:pt x="38328" y="39247"/>
                    <a:pt x="38544" y="38779"/>
                  </a:cubicBezTo>
                  <a:cubicBezTo>
                    <a:pt x="38761" y="38301"/>
                    <a:pt x="38914" y="37805"/>
                    <a:pt x="39058" y="37300"/>
                  </a:cubicBezTo>
                  <a:lnTo>
                    <a:pt x="39148" y="36922"/>
                  </a:lnTo>
                  <a:lnTo>
                    <a:pt x="39157" y="36877"/>
                  </a:lnTo>
                  <a:cubicBezTo>
                    <a:pt x="39166" y="36868"/>
                    <a:pt x="39166" y="36841"/>
                    <a:pt x="39166" y="36841"/>
                  </a:cubicBezTo>
                  <a:cubicBezTo>
                    <a:pt x="39175" y="36832"/>
                    <a:pt x="39175" y="36814"/>
                    <a:pt x="39184" y="36814"/>
                  </a:cubicBezTo>
                  <a:cubicBezTo>
                    <a:pt x="39193" y="36796"/>
                    <a:pt x="39220" y="36787"/>
                    <a:pt x="39248" y="36778"/>
                  </a:cubicBezTo>
                  <a:cubicBezTo>
                    <a:pt x="39275" y="36778"/>
                    <a:pt x="39311" y="36787"/>
                    <a:pt x="39338" y="36796"/>
                  </a:cubicBezTo>
                  <a:cubicBezTo>
                    <a:pt x="39356" y="36805"/>
                    <a:pt x="39365" y="36814"/>
                    <a:pt x="39374" y="36823"/>
                  </a:cubicBezTo>
                  <a:lnTo>
                    <a:pt x="39392" y="36841"/>
                  </a:lnTo>
                  <a:lnTo>
                    <a:pt x="39419" y="36886"/>
                  </a:lnTo>
                  <a:lnTo>
                    <a:pt x="39644" y="37201"/>
                  </a:lnTo>
                  <a:cubicBezTo>
                    <a:pt x="40266" y="38040"/>
                    <a:pt x="41041" y="38770"/>
                    <a:pt x="41952" y="39292"/>
                  </a:cubicBezTo>
                  <a:cubicBezTo>
                    <a:pt x="42862" y="39824"/>
                    <a:pt x="43872" y="40140"/>
                    <a:pt x="44908" y="40284"/>
                  </a:cubicBezTo>
                  <a:lnTo>
                    <a:pt x="45007" y="40293"/>
                  </a:lnTo>
                  <a:lnTo>
                    <a:pt x="45061" y="40212"/>
                  </a:lnTo>
                  <a:cubicBezTo>
                    <a:pt x="45927" y="38860"/>
                    <a:pt x="46495" y="37354"/>
                    <a:pt x="46900" y="35822"/>
                  </a:cubicBezTo>
                  <a:cubicBezTo>
                    <a:pt x="47297" y="34281"/>
                    <a:pt x="47540" y="32712"/>
                    <a:pt x="47712" y="31144"/>
                  </a:cubicBezTo>
                  <a:cubicBezTo>
                    <a:pt x="47874" y="29575"/>
                    <a:pt x="47964" y="27998"/>
                    <a:pt x="48054" y="26430"/>
                  </a:cubicBezTo>
                  <a:cubicBezTo>
                    <a:pt x="48099" y="25636"/>
                    <a:pt x="48144" y="24852"/>
                    <a:pt x="48207" y="24077"/>
                  </a:cubicBezTo>
                  <a:cubicBezTo>
                    <a:pt x="48261" y="23293"/>
                    <a:pt x="48334" y="22509"/>
                    <a:pt x="48406" y="21724"/>
                  </a:cubicBezTo>
                  <a:cubicBezTo>
                    <a:pt x="48667" y="18588"/>
                    <a:pt x="48965" y="15451"/>
                    <a:pt x="49145" y="12296"/>
                  </a:cubicBezTo>
                  <a:cubicBezTo>
                    <a:pt x="49217" y="10727"/>
                    <a:pt x="49280" y="9141"/>
                    <a:pt x="49280" y="7564"/>
                  </a:cubicBezTo>
                  <a:cubicBezTo>
                    <a:pt x="49280" y="6779"/>
                    <a:pt x="49262" y="5986"/>
                    <a:pt x="49235" y="5193"/>
                  </a:cubicBezTo>
                  <a:lnTo>
                    <a:pt x="49208" y="4607"/>
                  </a:lnTo>
                  <a:lnTo>
                    <a:pt x="49199" y="4310"/>
                  </a:lnTo>
                  <a:lnTo>
                    <a:pt x="49190" y="4165"/>
                  </a:lnTo>
                  <a:lnTo>
                    <a:pt x="49181" y="4003"/>
                  </a:lnTo>
                  <a:cubicBezTo>
                    <a:pt x="49154" y="3561"/>
                    <a:pt x="49109" y="3120"/>
                    <a:pt x="49055" y="2705"/>
                  </a:cubicBezTo>
                  <a:cubicBezTo>
                    <a:pt x="48081" y="2525"/>
                    <a:pt x="47081" y="2345"/>
                    <a:pt x="46089" y="2200"/>
                  </a:cubicBezTo>
                  <a:lnTo>
                    <a:pt x="43232" y="1840"/>
                  </a:lnTo>
                  <a:lnTo>
                    <a:pt x="40374" y="1551"/>
                  </a:lnTo>
                  <a:lnTo>
                    <a:pt x="37508" y="1317"/>
                  </a:lnTo>
                  <a:cubicBezTo>
                    <a:pt x="33686" y="1056"/>
                    <a:pt x="29855" y="938"/>
                    <a:pt x="26024" y="857"/>
                  </a:cubicBezTo>
                  <a:cubicBezTo>
                    <a:pt x="22193" y="776"/>
                    <a:pt x="18362" y="731"/>
                    <a:pt x="14540" y="632"/>
                  </a:cubicBezTo>
                  <a:cubicBezTo>
                    <a:pt x="10726" y="524"/>
                    <a:pt x="6903" y="353"/>
                    <a:pt x="3107" y="21"/>
                  </a:cubicBezTo>
                  <a:lnTo>
                    <a:pt x="3107" y="21"/>
                  </a:lnTo>
                  <a:cubicBezTo>
                    <a:pt x="3091" y="15"/>
                    <a:pt x="3070" y="10"/>
                    <a:pt x="3039" y="10"/>
                  </a:cubicBezTo>
                  <a:lnTo>
                    <a:pt x="2894" y="1"/>
                  </a:lnTo>
                  <a:close/>
                </a:path>
              </a:pathLst>
            </a:custGeom>
            <a:solidFill>
              <a:schemeClr val="dk2"/>
            </a:solidFill>
            <a:ln>
              <a:noFill/>
            </a:ln>
          </p:spPr>
          <p:txBody>
            <a:bodyPr spcFirstLastPara="1" wrap="square" lIns="91425" tIns="91425" rIns="91425" bIns="91425" anchor="ctr" anchorCtr="0">
              <a:noAutofit/>
            </a:bodyPr>
            <a:lstStyle/>
            <a:p>
              <a:endParaRPr sz="1800"/>
            </a:p>
          </p:txBody>
        </p:sp>
        <p:sp>
          <p:nvSpPr>
            <p:cNvPr id="9" name="Google Shape;1249;p40">
              <a:extLst>
                <a:ext uri="{FF2B5EF4-FFF2-40B4-BE49-F238E27FC236}">
                  <a16:creationId xmlns:a16="http://schemas.microsoft.com/office/drawing/2014/main" id="{C4284EC2-5359-A00B-4CB9-DBA21FF51CE0}"/>
                </a:ext>
              </a:extLst>
            </p:cNvPr>
            <p:cNvSpPr/>
            <p:nvPr/>
          </p:nvSpPr>
          <p:spPr>
            <a:xfrm>
              <a:off x="2004625" y="3411050"/>
              <a:ext cx="976675" cy="36075"/>
            </a:xfrm>
            <a:custGeom>
              <a:avLst/>
              <a:gdLst/>
              <a:ahLst/>
              <a:cxnLst/>
              <a:rect l="l" t="t" r="r" b="b"/>
              <a:pathLst>
                <a:path w="39067" h="1443" extrusionOk="0">
                  <a:moveTo>
                    <a:pt x="180" y="0"/>
                  </a:moveTo>
                  <a:cubicBezTo>
                    <a:pt x="0" y="0"/>
                    <a:pt x="9" y="262"/>
                    <a:pt x="180" y="271"/>
                  </a:cubicBezTo>
                  <a:cubicBezTo>
                    <a:pt x="13025" y="748"/>
                    <a:pt x="25897" y="1253"/>
                    <a:pt x="38751" y="1442"/>
                  </a:cubicBezTo>
                  <a:cubicBezTo>
                    <a:pt x="39066" y="1442"/>
                    <a:pt x="39066" y="965"/>
                    <a:pt x="38751" y="947"/>
                  </a:cubicBezTo>
                  <a:cubicBezTo>
                    <a:pt x="25906" y="424"/>
                    <a:pt x="13025" y="234"/>
                    <a:pt x="180" y="0"/>
                  </a:cubicBezTo>
                  <a:close/>
                </a:path>
              </a:pathLst>
            </a:custGeom>
            <a:solidFill>
              <a:srgbClr val="A67A93"/>
            </a:solidFill>
            <a:ln>
              <a:noFill/>
            </a:ln>
          </p:spPr>
          <p:txBody>
            <a:bodyPr spcFirstLastPara="1" wrap="square" lIns="91425" tIns="91425" rIns="91425" bIns="91425" anchor="ctr" anchorCtr="0">
              <a:noAutofit/>
            </a:bodyPr>
            <a:lstStyle/>
            <a:p>
              <a:endParaRPr sz="1800"/>
            </a:p>
          </p:txBody>
        </p:sp>
        <p:sp>
          <p:nvSpPr>
            <p:cNvPr id="10" name="Google Shape;1250;p40">
              <a:extLst>
                <a:ext uri="{FF2B5EF4-FFF2-40B4-BE49-F238E27FC236}">
                  <a16:creationId xmlns:a16="http://schemas.microsoft.com/office/drawing/2014/main" id="{366CC436-7E4C-0EA0-53A6-13712B75C693}"/>
                </a:ext>
              </a:extLst>
            </p:cNvPr>
            <p:cNvSpPr/>
            <p:nvPr/>
          </p:nvSpPr>
          <p:spPr>
            <a:xfrm>
              <a:off x="2004625" y="3411050"/>
              <a:ext cx="976675" cy="36075"/>
            </a:xfrm>
            <a:custGeom>
              <a:avLst/>
              <a:gdLst/>
              <a:ahLst/>
              <a:cxnLst/>
              <a:rect l="l" t="t" r="r" b="b"/>
              <a:pathLst>
                <a:path w="39067" h="1443" extrusionOk="0">
                  <a:moveTo>
                    <a:pt x="180" y="0"/>
                  </a:moveTo>
                  <a:cubicBezTo>
                    <a:pt x="0" y="0"/>
                    <a:pt x="9" y="262"/>
                    <a:pt x="180" y="271"/>
                  </a:cubicBezTo>
                  <a:cubicBezTo>
                    <a:pt x="13025" y="748"/>
                    <a:pt x="25897" y="1253"/>
                    <a:pt x="38751" y="1442"/>
                  </a:cubicBezTo>
                  <a:cubicBezTo>
                    <a:pt x="39066" y="1442"/>
                    <a:pt x="39066" y="965"/>
                    <a:pt x="38751" y="947"/>
                  </a:cubicBezTo>
                  <a:cubicBezTo>
                    <a:pt x="25906" y="424"/>
                    <a:pt x="13025" y="234"/>
                    <a:pt x="180" y="0"/>
                  </a:cubicBezTo>
                  <a:close/>
                </a:path>
              </a:pathLst>
            </a:custGeom>
            <a:solidFill>
              <a:srgbClr val="1C1C1B"/>
            </a:solidFill>
            <a:ln>
              <a:noFill/>
            </a:ln>
          </p:spPr>
          <p:txBody>
            <a:bodyPr spcFirstLastPara="1" wrap="square" lIns="91425" tIns="91425" rIns="91425" bIns="91425" anchor="ctr" anchorCtr="0">
              <a:noAutofit/>
            </a:bodyPr>
            <a:lstStyle/>
            <a:p>
              <a:endParaRPr sz="1800"/>
            </a:p>
          </p:txBody>
        </p:sp>
      </p:grpSp>
      <p:sp>
        <p:nvSpPr>
          <p:cNvPr id="11" name="Google Shape;1252;p40">
            <a:extLst>
              <a:ext uri="{FF2B5EF4-FFF2-40B4-BE49-F238E27FC236}">
                <a16:creationId xmlns:a16="http://schemas.microsoft.com/office/drawing/2014/main" id="{07899B37-092C-0E6F-9B7A-AC91BEF17DFE}"/>
              </a:ext>
            </a:extLst>
          </p:cNvPr>
          <p:cNvSpPr txBox="1">
            <a:spLocks/>
          </p:cNvSpPr>
          <p:nvPr/>
        </p:nvSpPr>
        <p:spPr>
          <a:xfrm rot="684086">
            <a:off x="2668871" y="2457615"/>
            <a:ext cx="3490252" cy="3260584"/>
          </a:xfrm>
          <a:prstGeom prst="rect">
            <a:avLst/>
          </a:prstGeom>
        </p:spPr>
        <p:txBody>
          <a:bodyPr spcFirstLastPara="1" vert="horz" wrap="square" lIns="91425" tIns="91425" rIns="91425" bIns="91425"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UTM Swiss Condensed" panose="0200050000000000000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UTM Swiss Condensed" panose="0200050000000000000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Swiss Condensed" panose="0200050000000000000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UTM Swiss Condensed" panose="0200050000000000000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UTM Swiss Condensed" panose="0200050000000000000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a:lstStyle>
          <a:p>
            <a:pPr marL="0" indent="0">
              <a:buNone/>
            </a:pPr>
            <a:r>
              <a:rPr lang="vi-VN" sz="2700"/>
              <a:t>Lựa chọn 1 mạch nội dung, xác định yêu cầu cần đạt từ đó xác định phương pháp, công cụ và minh chứng cần có để đánh giá</a:t>
            </a:r>
          </a:p>
        </p:txBody>
      </p:sp>
    </p:spTree>
    <p:extLst>
      <p:ext uri="{BB962C8B-B14F-4D97-AF65-F5344CB8AC3E}">
        <p14:creationId xmlns:p14="http://schemas.microsoft.com/office/powerpoint/2010/main" val="171845759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7AC8D-FBB7-0341-8484-3B73F801B96A}"/>
              </a:ext>
            </a:extLst>
          </p:cNvPr>
          <p:cNvSpPr>
            <a:spLocks noGrp="1"/>
          </p:cNvSpPr>
          <p:nvPr>
            <p:ph type="title"/>
          </p:nvPr>
        </p:nvSpPr>
        <p:spPr/>
        <p:txBody>
          <a:bodyPr/>
          <a:lstStyle/>
          <a:p>
            <a:r>
              <a:rPr lang="en-US"/>
              <a:t>III. BẢNG XÁC ĐỊNH CÔNG CỤ ĐÁNH GIÁ VÀ TIÊU CHÍ THEO NỘI DUNG </a:t>
            </a:r>
          </a:p>
        </p:txBody>
      </p:sp>
      <p:pic>
        <p:nvPicPr>
          <p:cNvPr id="5" name="Content Placeholder 4">
            <a:extLst>
              <a:ext uri="{FF2B5EF4-FFF2-40B4-BE49-F238E27FC236}">
                <a16:creationId xmlns:a16="http://schemas.microsoft.com/office/drawing/2014/main" id="{217CE29D-2D8A-D140-D861-E10AD320EA1E}"/>
              </a:ext>
            </a:extLst>
          </p:cNvPr>
          <p:cNvPicPr>
            <a:picLocks noGrp="1" noChangeAspect="1"/>
          </p:cNvPicPr>
          <p:nvPr>
            <p:ph idx="1"/>
          </p:nvPr>
        </p:nvPicPr>
        <p:blipFill>
          <a:blip r:embed="rId2"/>
          <a:stretch>
            <a:fillRect/>
          </a:stretch>
        </p:blipFill>
        <p:spPr>
          <a:xfrm>
            <a:off x="533400" y="1349162"/>
            <a:ext cx="8359775" cy="4874052"/>
          </a:xfrm>
        </p:spPr>
      </p:pic>
    </p:spTree>
    <p:extLst>
      <p:ext uri="{BB962C8B-B14F-4D97-AF65-F5344CB8AC3E}">
        <p14:creationId xmlns:p14="http://schemas.microsoft.com/office/powerpoint/2010/main" val="37195520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5B398-1E7F-44AD-8356-8345134C958C}"/>
              </a:ext>
            </a:extLst>
          </p:cNvPr>
          <p:cNvSpPr>
            <a:spLocks noGrp="1"/>
          </p:cNvSpPr>
          <p:nvPr>
            <p:ph type="ctrTitle"/>
          </p:nvPr>
        </p:nvSpPr>
        <p:spPr>
          <a:xfrm>
            <a:off x="172115" y="1657350"/>
            <a:ext cx="7591424" cy="1771650"/>
          </a:xfrm>
        </p:spPr>
        <p:txBody>
          <a:bodyPr>
            <a:noAutofit/>
          </a:bodyPr>
          <a:lstStyle/>
          <a:p>
            <a:pPr algn="ctr">
              <a:lnSpc>
                <a:spcPct val="110000"/>
              </a:lnSpc>
            </a:pPr>
            <a:r>
              <a:rPr lang="en-US" sz="3300">
                <a:solidFill>
                  <a:schemeClr val="accent6">
                    <a:lumMod val="50000"/>
                  </a:schemeClr>
                </a:solidFill>
                <a:latin typeface="UTM Swiss 721 Black Condensed" panose="02000500000000000000" pitchFamily="2" charset="0"/>
              </a:rPr>
              <a:t>                TRÂN TRỌNG CẢM ƠN!</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58101" y="277513"/>
            <a:ext cx="4091769" cy="1064903"/>
          </a:xfrm>
          <a:prstGeom prst="rect">
            <a:avLst/>
          </a:prstGeom>
        </p:spPr>
      </p:pic>
      <p:cxnSp>
        <p:nvCxnSpPr>
          <p:cNvPr id="6" name="Straight Connector 5"/>
          <p:cNvCxnSpPr>
            <a:cxnSpLocks/>
          </p:cNvCxnSpPr>
          <p:nvPr/>
        </p:nvCxnSpPr>
        <p:spPr>
          <a:xfrm>
            <a:off x="0" y="6200067"/>
            <a:ext cx="6174377"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6019800" y="6200067"/>
            <a:ext cx="3124200"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4699501"/>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1c2eb7a32e66fb6e4260f3771546a5e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04e1f6479c48b08974ba73b5ca973489"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Props1.xml><?xml version="1.0" encoding="utf-8"?>
<ds:datastoreItem xmlns:ds="http://schemas.openxmlformats.org/officeDocument/2006/customXml" ds:itemID="{47110999-E988-4177-B3CB-BBDAFCC00662}">
  <ds:schemaRefs>
    <ds:schemaRef ds:uri="16c05727-aa75-4e4a-9b5f-8a80a1165891"/>
    <ds:schemaRef ds:uri="71af3243-3dd4-4a8d-8c0d-dd76da1f02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BD542BB4-0CE4-4F1C-9742-BE0ECD4F5014}">
  <ds:schemaRefs>
    <ds:schemaRef ds:uri="http://schemas.microsoft.com/sharepoint/v3/contenttype/forms"/>
  </ds:schemaRefs>
</ds:datastoreItem>
</file>

<file path=customXml/itemProps3.xml><?xml version="1.0" encoding="utf-8"?>
<ds:datastoreItem xmlns:ds="http://schemas.openxmlformats.org/officeDocument/2006/customXml" ds:itemID="{E8A9A302-F8F2-4541-85A8-441CAF70EB12}">
  <ds:schemaRefs>
    <ds:schemaRef ds:uri="16c05727-aa75-4e4a-9b5f-8a80a1165891"/>
    <ds:schemaRef ds:uri="71af3243-3dd4-4a8d-8c0d-dd76da1f02a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TM04033917[[fn=Berlin]]</Template>
  <TotalTime>15</TotalTime>
  <Words>6188</Words>
  <Application>Microsoft Office PowerPoint</Application>
  <PresentationFormat>On-screen Show (4:3)</PresentationFormat>
  <Paragraphs>386</Paragraphs>
  <Slides>55</Slides>
  <Notes>2</Notes>
  <HiddenSlides>0</HiddenSlides>
  <MMClips>0</MMClips>
  <ScaleCrop>false</ScaleCrop>
  <HeadingPairs>
    <vt:vector size="6" baseType="variant">
      <vt:variant>
        <vt:lpstr>Fonts Used</vt:lpstr>
      </vt:variant>
      <vt:variant>
        <vt:i4>18</vt:i4>
      </vt:variant>
      <vt:variant>
        <vt:lpstr>Theme</vt:lpstr>
      </vt:variant>
      <vt:variant>
        <vt:i4>1</vt:i4>
      </vt:variant>
      <vt:variant>
        <vt:lpstr>Slide Titles</vt:lpstr>
      </vt:variant>
      <vt:variant>
        <vt:i4>55</vt:i4>
      </vt:variant>
    </vt:vector>
  </HeadingPairs>
  <TitlesOfParts>
    <vt:vector size="74" baseType="lpstr">
      <vt:lpstr>UTM Avo</vt:lpstr>
      <vt:lpstr>AvantGarde</vt:lpstr>
      <vt:lpstr>Fira Sans Extra Condensed Mediu</vt:lpstr>
      <vt:lpstr>Arial</vt:lpstr>
      <vt:lpstr>Arial</vt:lpstr>
      <vt:lpstr>ＭＳ Ｐゴシック</vt:lpstr>
      <vt:lpstr>Cambria</vt:lpstr>
      <vt:lpstr>Times New Roman</vt:lpstr>
      <vt:lpstr>time new roman</vt:lpstr>
      <vt:lpstr>Trebuchet MS</vt:lpstr>
      <vt:lpstr>Wingdings</vt:lpstr>
      <vt:lpstr>UTM Swiss Condensed</vt:lpstr>
      <vt:lpstr>Myriad Pro</vt:lpstr>
      <vt:lpstr>Calibri Light (Headings)</vt:lpstr>
      <vt:lpstr>Calibri</vt:lpstr>
      <vt:lpstr>UTM Swiss 721 Black Condensed</vt:lpstr>
      <vt:lpstr>UTM HelvetIns</vt:lpstr>
      <vt:lpstr>Calisto MT</vt:lpstr>
      <vt:lpstr>Berlin</vt:lpstr>
      <vt:lpstr>HƯỚNG DẪN  XÂY DỰNG KẾ HOẠCH GIÁO DỤC NHÀ TRƯỜNG, ĐỔI MỚI PHƯƠNG PHÁP KIỂM TRA ĐÁNH GIÁ HOẠT ĐỘNG TRẢI NGHIỆM HƯỚNG NGHIỆP</vt:lpstr>
      <vt:lpstr>Nội dung </vt:lpstr>
      <vt:lpstr>Hoạt động trải nghiệm Hướng nghiệp trong CT GDPT 2018</vt:lpstr>
      <vt:lpstr>Đặc điểm của Hoạt động trải nghiệm hướng nghiệp</vt:lpstr>
      <vt:lpstr>Đặc điểm của Hoạt động trải nghiệm hướng nghiệp</vt:lpstr>
      <vt:lpstr>Các năng lực và phẩm chất theo YCCĐ </vt:lpstr>
      <vt:lpstr>CÁC YÊU CẦU CẦN ĐẠT VỀ NĂNG LỰC</vt:lpstr>
      <vt:lpstr>CÁC MẠCH NỘI DUNG TRONG CHƯƠNG TRÌNH </vt:lpstr>
      <vt:lpstr>PowerPoint Presentation</vt:lpstr>
      <vt:lpstr>So sánh Chương trình 2006 và Chương trình 2018</vt:lpstr>
      <vt:lpstr>CÁC PHƯƠNG THỨC TỔ CHỨC HOẠT ĐỘNG TRẢI NGHIỆM, HƯỚNG NGHIỆP</vt:lpstr>
      <vt:lpstr>Định hướng về hình thức tổ chức HĐTNHN tại khu vực nông thôn, miền núi, vùng khó khăn </vt:lpstr>
      <vt:lpstr>CV số: 5636/BGDĐT-GDTrH ngày 10/10/2023 </vt:lpstr>
      <vt:lpstr>CV số: 5636/BGDĐT-GDTrH ngày 10/10/2023 </vt:lpstr>
      <vt:lpstr>CV số: 5636/BGDĐT-GDTrH ngày 10/10/2023 </vt:lpstr>
      <vt:lpstr>CV số: 5636/BGDĐT-GDTrH ngày 10/10/2023 </vt:lpstr>
      <vt:lpstr>XÂY DỰNG KẾ HOẠCH GIÁO DỤC HOẠT ĐỘNG TRẢI NGHIỆM HƯỚNG NGHIỆP NĂM HỌC (KẾ HOẠCH TỔ CHUYÊN MÔN)</vt:lpstr>
      <vt:lpstr>Công văn số 5512/BGDĐT-GDTrH về việc xây dựng và tổ chức thực hiện kế hoạch giáo dục của nhà trường</vt:lpstr>
      <vt:lpstr>Phụ lục 1 - 5512</vt:lpstr>
      <vt:lpstr>PL2 -5512</vt:lpstr>
      <vt:lpstr>Cách thức xây dựng kế hoạch giáo dục  HĐTNHN của tổ chuyên môn </vt:lpstr>
      <vt:lpstr>Phân tích kế hoạch giáo dục </vt:lpstr>
      <vt:lpstr>XÂY DỰNG KẾ HOẠCH GIÁO DỤC HOẠT ĐỘNG TRẢI NGHIỆM HƯỚNG NGHIỆP  CHỦ ĐỀ</vt:lpstr>
      <vt:lpstr>Quan niệm về kế hoạch tổ chức HĐTNHN chủ đề</vt:lpstr>
      <vt:lpstr>Quy trình xây dựng kế hoạch tổ chức HĐTN, HN theo chủ đề</vt:lpstr>
      <vt:lpstr>Cấu trúc kế hoạch tổ chức HĐTNHN chủ đề</vt:lpstr>
      <vt:lpstr>Bước 1. Xác định mục tiêu chủ đề HĐTN, HN</vt:lpstr>
      <vt:lpstr>CHỦ ĐỀ: TỰ TẠO ĐỘNG LỰC VÀ ỨNG PHÓ VỚI ÁP LỰC TRONG CUỘC SỐNG</vt:lpstr>
      <vt:lpstr>TỰ TẠO ĐỘNG LỰC VÀ ỨNG PHÓ VỚI ÁP LỰC TRONG CUỘC SỐNG </vt:lpstr>
      <vt:lpstr>Tiến trình giáo dục</vt:lpstr>
      <vt:lpstr>Tiêu chí lựa chọn phương pháp</vt:lpstr>
      <vt:lpstr>Bước 3. Thiết kế cụ thể tiến trình tổ chức các HĐTN, HN </vt:lpstr>
      <vt:lpstr>Ví dụ</vt:lpstr>
      <vt:lpstr>PowerPoint Presentation</vt:lpstr>
      <vt:lpstr>PowerPoint Presentation</vt:lpstr>
      <vt:lpstr>HƯỚNG DẪN  TỔ CHỨC KIỂM TRA, ĐÁNH GIÁ</vt:lpstr>
      <vt:lpstr>Hình thức đánh giá HĐTNHN</vt:lpstr>
      <vt:lpstr>Đánh giá vì sự tiến bộ của học sinh</vt:lpstr>
      <vt:lpstr>Hình thức đánh giá</vt:lpstr>
      <vt:lpstr>Yêu cầu đánh giá</vt:lpstr>
      <vt:lpstr>Thông tư 22/2021/TT-BGDĐT về đánh giá học sinh THCS, THPT</vt:lpstr>
      <vt:lpstr>Công văn 5636/BGDĐT-GDTrH: về xây dựng kế hoạch dạy học Hoạt động trải nghiệm, hướng nghiệp</vt:lpstr>
      <vt:lpstr>Chương trình HĐTNHN: mức độ năng lực</vt:lpstr>
      <vt:lpstr>II. Quy trình xây dựng công cụ đánh giá </vt:lpstr>
      <vt:lpstr>Bước 2: Xác định nội dung đánh giá</vt:lpstr>
      <vt:lpstr>Bước 3. Lựa chọn phương pháp và công cụ </vt:lpstr>
      <vt:lpstr>Một số công cụ đánh giá HĐTNHN</vt:lpstr>
      <vt:lpstr>Bước 3. Lựa chọn phương pháp và công cụ </vt:lpstr>
      <vt:lpstr>Bước 4. Thiết kế và xây dựng công cụ đánh giá </vt:lpstr>
      <vt:lpstr>HỒ SƠ HỌC TẬP </vt:lpstr>
      <vt:lpstr>Ví dụ về thang đo dạng số</vt:lpstr>
      <vt:lpstr>III. BẢNG XÁC ĐỊNH CÔNG CỤ ĐÁNH GIÁ VÀ TIÊU CHÍ THEO NỘI DUNG   </vt:lpstr>
      <vt:lpstr>III. BẢNG XÁC ĐỊNH CÔNG CỤ ĐÁNH GIÁ VÀ TIÊU CHÍ THEO NỘI DUNG </vt:lpstr>
      <vt:lpstr>III. BẢNG XÁC ĐỊNH CÔNG CỤ ĐÁNH GIÁ VÀ TIÊU CHÍ THEO NỘI DUNG </vt:lpstr>
      <vt:lpstr>                TRÂN TRỌNG CẢM ƠN!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Admin</dc:creator>
  <cp:lastModifiedBy>Administrator</cp:lastModifiedBy>
  <cp:revision>3</cp:revision>
  <dcterms:created xsi:type="dcterms:W3CDTF">2019-03-23T14:32:18Z</dcterms:created>
  <dcterms:modified xsi:type="dcterms:W3CDTF">2025-11-17T08:41:38Z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